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303" r:id="rId21"/>
    <p:sldId id="275" r:id="rId22"/>
    <p:sldId id="276" r:id="rId23"/>
    <p:sldId id="277" r:id="rId24"/>
    <p:sldId id="278" r:id="rId25"/>
    <p:sldId id="279" r:id="rId26"/>
    <p:sldId id="280" r:id="rId27"/>
    <p:sldId id="282" r:id="rId28"/>
    <p:sldId id="281"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9" r:id="rId45"/>
    <p:sldId id="298" r:id="rId46"/>
    <p:sldId id="300" r:id="rId47"/>
    <p:sldId id="301" r:id="rId48"/>
    <p:sldId id="302" r:id="rId49"/>
    <p:sldId id="304" r:id="rId50"/>
    <p:sldId id="308" r:id="rId51"/>
    <p:sldId id="305" r:id="rId52"/>
    <p:sldId id="306" r:id="rId53"/>
    <p:sldId id="307" r:id="rId54"/>
    <p:sldId id="316" r:id="rId55"/>
    <p:sldId id="309" r:id="rId56"/>
    <p:sldId id="310" r:id="rId57"/>
    <p:sldId id="340" r:id="rId58"/>
    <p:sldId id="341" r:id="rId59"/>
    <p:sldId id="311" r:id="rId60"/>
    <p:sldId id="312" r:id="rId61"/>
    <p:sldId id="313" r:id="rId62"/>
    <p:sldId id="314" r:id="rId63"/>
    <p:sldId id="315" r:id="rId64"/>
    <p:sldId id="319" r:id="rId65"/>
    <p:sldId id="320" r:id="rId66"/>
    <p:sldId id="321" r:id="rId67"/>
    <p:sldId id="322" r:id="rId68"/>
    <p:sldId id="323" r:id="rId69"/>
    <p:sldId id="324" r:id="rId70"/>
    <p:sldId id="325" r:id="rId71"/>
    <p:sldId id="318" r:id="rId72"/>
    <p:sldId id="326" r:id="rId73"/>
    <p:sldId id="327" r:id="rId74"/>
    <p:sldId id="330" r:id="rId75"/>
    <p:sldId id="328" r:id="rId76"/>
    <p:sldId id="329" r:id="rId77"/>
    <p:sldId id="331" r:id="rId78"/>
    <p:sldId id="332" r:id="rId79"/>
    <p:sldId id="333" r:id="rId80"/>
    <p:sldId id="334" r:id="rId81"/>
    <p:sldId id="335" r:id="rId82"/>
    <p:sldId id="336" r:id="rId83"/>
    <p:sldId id="337" r:id="rId84"/>
    <p:sldId id="338" r:id="rId85"/>
    <p:sldId id="339" r:id="rId86"/>
    <p:sldId id="342" r:id="rId87"/>
    <p:sldId id="343" r:id="rId88"/>
    <p:sldId id="344" r:id="rId89"/>
    <p:sldId id="345" r:id="rId90"/>
    <p:sldId id="349" r:id="rId91"/>
    <p:sldId id="348" r:id="rId92"/>
    <p:sldId id="346" r:id="rId93"/>
    <p:sldId id="347"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5" r:id="rId109"/>
    <p:sldId id="364"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B875186-FCA0-4D9F-808C-8525C804D859}" v="146" dt="2024-02-23T11:11:43.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9339" autoAdjust="0"/>
  </p:normalViewPr>
  <p:slideViewPr>
    <p:cSldViewPr snapToGrid="0">
      <p:cViewPr>
        <p:scale>
          <a:sx n="100" d="100"/>
          <a:sy n="100" d="100"/>
        </p:scale>
        <p:origin x="-636"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keswar Reddy Valluru" userId="c2e58a91-c8d7-4762-8685-670b085edc60" providerId="ADAL" clId="{3B875186-FCA0-4D9F-808C-8525C804D859}"/>
    <pc:docChg chg="undo custSel addSld delSld modSld sldOrd addMainMaster delMainMaster modMainMaster">
      <pc:chgData name="Lokeswar Reddy Valluru" userId="c2e58a91-c8d7-4762-8685-670b085edc60" providerId="ADAL" clId="{3B875186-FCA0-4D9F-808C-8525C804D859}" dt="2024-03-07T07:19:08.138" v="51156" actId="1076"/>
      <pc:docMkLst>
        <pc:docMk/>
      </pc:docMkLst>
      <pc:sldChg chg="modSp new mod">
        <pc:chgData name="Lokeswar Reddy Valluru" userId="c2e58a91-c8d7-4762-8685-670b085edc60" providerId="ADAL" clId="{3B875186-FCA0-4D9F-808C-8525C804D859}" dt="2024-02-07T14:00:15.407" v="51134" actId="14100"/>
        <pc:sldMkLst>
          <pc:docMk/>
          <pc:sldMk cId="1531963171" sldId="257"/>
        </pc:sldMkLst>
        <pc:spChg chg="mod">
          <ac:chgData name="Lokeswar Reddy Valluru" userId="c2e58a91-c8d7-4762-8685-670b085edc60" providerId="ADAL" clId="{3B875186-FCA0-4D9F-808C-8525C804D859}" dt="2024-01-31T14:04:59.325" v="9" actId="14100"/>
          <ac:spMkLst>
            <pc:docMk/>
            <pc:sldMk cId="1531963171" sldId="257"/>
            <ac:spMk id="2" creationId="{ECC1F8D5-7342-E5AA-FC8E-72242B8624EE}"/>
          </ac:spMkLst>
        </pc:spChg>
        <pc:spChg chg="mod">
          <ac:chgData name="Lokeswar Reddy Valluru" userId="c2e58a91-c8d7-4762-8685-670b085edc60" providerId="ADAL" clId="{3B875186-FCA0-4D9F-808C-8525C804D859}" dt="2024-02-07T14:00:15.407" v="51134" actId="14100"/>
          <ac:spMkLst>
            <pc:docMk/>
            <pc:sldMk cId="1531963171" sldId="257"/>
            <ac:spMk id="3" creationId="{8FDCB20B-1F9A-1A63-8D23-0A3CE74F47D9}"/>
          </ac:spMkLst>
        </pc:spChg>
      </pc:sldChg>
      <pc:sldChg chg="addSp delSp modSp new mod setBg">
        <pc:chgData name="Lokeswar Reddy Valluru" userId="c2e58a91-c8d7-4762-8685-670b085edc60" providerId="ADAL" clId="{3B875186-FCA0-4D9F-808C-8525C804D859}" dt="2024-02-01T06:40:17.635" v="3969" actId="27636"/>
        <pc:sldMkLst>
          <pc:docMk/>
          <pc:sldMk cId="1081749341" sldId="258"/>
        </pc:sldMkLst>
        <pc:spChg chg="mod ord">
          <ac:chgData name="Lokeswar Reddy Valluru" userId="c2e58a91-c8d7-4762-8685-670b085edc60" providerId="ADAL" clId="{3B875186-FCA0-4D9F-808C-8525C804D859}" dt="2024-02-01T06:39:54.445" v="3961" actId="26606"/>
          <ac:spMkLst>
            <pc:docMk/>
            <pc:sldMk cId="1081749341" sldId="258"/>
            <ac:spMk id="2" creationId="{AC377DB1-CB11-6CA9-2973-560EE044465F}"/>
          </ac:spMkLst>
        </pc:spChg>
        <pc:spChg chg="mod ord">
          <ac:chgData name="Lokeswar Reddy Valluru" userId="c2e58a91-c8d7-4762-8685-670b085edc60" providerId="ADAL" clId="{3B875186-FCA0-4D9F-808C-8525C804D859}" dt="2024-02-01T06:40:17.635" v="3969" actId="27636"/>
          <ac:spMkLst>
            <pc:docMk/>
            <pc:sldMk cId="1081749341" sldId="258"/>
            <ac:spMk id="3" creationId="{8BB6C5BB-21ED-A653-1282-DFD72FC56317}"/>
          </ac:spMkLst>
        </pc:spChg>
        <pc:spChg chg="add del">
          <ac:chgData name="Lokeswar Reddy Valluru" userId="c2e58a91-c8d7-4762-8685-670b085edc60" providerId="ADAL" clId="{3B875186-FCA0-4D9F-808C-8525C804D859}" dt="2024-01-31T14:11:49.281" v="419" actId="21"/>
          <ac:spMkLst>
            <pc:docMk/>
            <pc:sldMk cId="1081749341" sldId="258"/>
            <ac:spMk id="4" creationId="{41AB8FC7-805E-7551-C7D5-CBEEE756A365}"/>
          </ac:spMkLst>
        </pc:spChg>
        <pc:spChg chg="add del mod">
          <ac:chgData name="Lokeswar Reddy Valluru" userId="c2e58a91-c8d7-4762-8685-670b085edc60" providerId="ADAL" clId="{3B875186-FCA0-4D9F-808C-8525C804D859}" dt="2024-02-01T06:36:30.346" v="3746" actId="21"/>
          <ac:spMkLst>
            <pc:docMk/>
            <pc:sldMk cId="1081749341" sldId="258"/>
            <ac:spMk id="7" creationId="{7E8A742D-3826-A265-6599-27184EA29413}"/>
          </ac:spMkLst>
        </pc:spChg>
        <pc:spChg chg="add del mod">
          <ac:chgData name="Lokeswar Reddy Valluru" userId="c2e58a91-c8d7-4762-8685-670b085edc60" providerId="ADAL" clId="{3B875186-FCA0-4D9F-808C-8525C804D859}" dt="2024-02-01T06:36:39.403" v="3748" actId="21"/>
          <ac:spMkLst>
            <pc:docMk/>
            <pc:sldMk cId="1081749341" sldId="258"/>
            <ac:spMk id="8" creationId="{6411C9A9-D9CF-74E1-FA30-E236D309E8FA}"/>
          </ac:spMkLst>
        </pc:spChg>
        <pc:spChg chg="add del mod">
          <ac:chgData name="Lokeswar Reddy Valluru" userId="c2e58a91-c8d7-4762-8685-670b085edc60" providerId="ADAL" clId="{3B875186-FCA0-4D9F-808C-8525C804D859}" dt="2024-02-01T06:36:32.899" v="3747" actId="21"/>
          <ac:spMkLst>
            <pc:docMk/>
            <pc:sldMk cId="1081749341" sldId="258"/>
            <ac:spMk id="9" creationId="{BD766FCA-E20B-83CC-9FDF-AFA3A657630E}"/>
          </ac:spMkLst>
        </pc:spChg>
        <pc:spChg chg="add del mod">
          <ac:chgData name="Lokeswar Reddy Valluru" userId="c2e58a91-c8d7-4762-8685-670b085edc60" providerId="ADAL" clId="{3B875186-FCA0-4D9F-808C-8525C804D859}" dt="2024-02-01T06:36:39.403" v="3748" actId="21"/>
          <ac:spMkLst>
            <pc:docMk/>
            <pc:sldMk cId="1081749341" sldId="258"/>
            <ac:spMk id="11" creationId="{73F29908-FE54-E8CC-A442-7B6D22D14CE4}"/>
          </ac:spMkLst>
        </pc:spChg>
        <pc:spChg chg="add">
          <ac:chgData name="Lokeswar Reddy Valluru" userId="c2e58a91-c8d7-4762-8685-670b085edc60" providerId="ADAL" clId="{3B875186-FCA0-4D9F-808C-8525C804D859}" dt="2024-02-01T06:39:54.445" v="3961" actId="26606"/>
          <ac:spMkLst>
            <pc:docMk/>
            <pc:sldMk cId="1081749341" sldId="258"/>
            <ac:spMk id="12" creationId="{8161EA6B-09CA-445B-AB0D-8DF76FA92DEF}"/>
          </ac:spMkLst>
        </pc:spChg>
        <pc:spChg chg="add del mod">
          <ac:chgData name="Lokeswar Reddy Valluru" userId="c2e58a91-c8d7-4762-8685-670b085edc60" providerId="ADAL" clId="{3B875186-FCA0-4D9F-808C-8525C804D859}" dt="2024-02-01T06:36:39.403" v="3748" actId="21"/>
          <ac:spMkLst>
            <pc:docMk/>
            <pc:sldMk cId="1081749341" sldId="258"/>
            <ac:spMk id="14" creationId="{C005DBF5-2E5F-2A68-7562-4C981073C55A}"/>
          </ac:spMkLst>
        </pc:spChg>
        <pc:spChg chg="add del mod">
          <ac:chgData name="Lokeswar Reddy Valluru" userId="c2e58a91-c8d7-4762-8685-670b085edc60" providerId="ADAL" clId="{3B875186-FCA0-4D9F-808C-8525C804D859}" dt="2024-02-01T06:36:39.403" v="3748" actId="21"/>
          <ac:spMkLst>
            <pc:docMk/>
            <pc:sldMk cId="1081749341" sldId="258"/>
            <ac:spMk id="15" creationId="{353A190E-6F68-B81E-45B5-0801FB08EA94}"/>
          </ac:spMkLst>
        </pc:spChg>
        <pc:spChg chg="add">
          <ac:chgData name="Lokeswar Reddy Valluru" userId="c2e58a91-c8d7-4762-8685-670b085edc60" providerId="ADAL" clId="{3B875186-FCA0-4D9F-808C-8525C804D859}" dt="2024-02-01T06:39:54.445" v="3961" actId="26606"/>
          <ac:spMkLst>
            <pc:docMk/>
            <pc:sldMk cId="1081749341" sldId="258"/>
            <ac:spMk id="21" creationId="{D7A453D2-15D8-4403-815F-291FA16340D9}"/>
          </ac:spMkLst>
        </pc:spChg>
        <pc:spChg chg="add">
          <ac:chgData name="Lokeswar Reddy Valluru" userId="c2e58a91-c8d7-4762-8685-670b085edc60" providerId="ADAL" clId="{3B875186-FCA0-4D9F-808C-8525C804D859}" dt="2024-02-01T06:39:54.445" v="3961" actId="26606"/>
          <ac:spMkLst>
            <pc:docMk/>
            <pc:sldMk cId="1081749341" sldId="258"/>
            <ac:spMk id="22" creationId="{B8114C98-A349-4111-A123-E8EAB86ABE30}"/>
          </ac:spMkLst>
        </pc:spChg>
        <pc:spChg chg="add">
          <ac:chgData name="Lokeswar Reddy Valluru" userId="c2e58a91-c8d7-4762-8685-670b085edc60" providerId="ADAL" clId="{3B875186-FCA0-4D9F-808C-8525C804D859}" dt="2024-02-01T06:39:54.445" v="3961" actId="26606"/>
          <ac:spMkLst>
            <pc:docMk/>
            <pc:sldMk cId="1081749341" sldId="258"/>
            <ac:spMk id="36" creationId="{E2D3D3F2-ABBB-4453-B1C5-1BEBF7E4DD56}"/>
          </ac:spMkLst>
        </pc:spChg>
        <pc:grpChg chg="add">
          <ac:chgData name="Lokeswar Reddy Valluru" userId="c2e58a91-c8d7-4762-8685-670b085edc60" providerId="ADAL" clId="{3B875186-FCA0-4D9F-808C-8525C804D859}" dt="2024-02-01T06:39:54.445" v="3961" actId="26606"/>
          <ac:grpSpMkLst>
            <pc:docMk/>
            <pc:sldMk cId="1081749341" sldId="258"/>
            <ac:grpSpMk id="23" creationId="{1EA1DAFF-CECA-492F-BFA1-22C64956B8D9}"/>
          </ac:grpSpMkLst>
        </pc:grpChg>
        <pc:grpChg chg="add">
          <ac:chgData name="Lokeswar Reddy Valluru" userId="c2e58a91-c8d7-4762-8685-670b085edc60" providerId="ADAL" clId="{3B875186-FCA0-4D9F-808C-8525C804D859}" dt="2024-02-01T06:39:54.445" v="3961" actId="26606"/>
          <ac:grpSpMkLst>
            <pc:docMk/>
            <pc:sldMk cId="1081749341" sldId="258"/>
            <ac:grpSpMk id="24" creationId="{670FB431-AE18-414D-92F4-1D12D1991152}"/>
          </ac:grpSpMkLst>
        </pc:grpChg>
        <pc:grpChg chg="add">
          <ac:chgData name="Lokeswar Reddy Valluru" userId="c2e58a91-c8d7-4762-8685-670b085edc60" providerId="ADAL" clId="{3B875186-FCA0-4D9F-808C-8525C804D859}" dt="2024-02-01T06:39:54.445" v="3961" actId="26606"/>
          <ac:grpSpMkLst>
            <pc:docMk/>
            <pc:sldMk cId="1081749341" sldId="258"/>
            <ac:grpSpMk id="30" creationId="{AF19A774-30A5-488B-9BAF-629C6440294E}"/>
          </ac:grpSpMkLst>
        </pc:grpChg>
        <pc:grpChg chg="add">
          <ac:chgData name="Lokeswar Reddy Valluru" userId="c2e58a91-c8d7-4762-8685-670b085edc60" providerId="ADAL" clId="{3B875186-FCA0-4D9F-808C-8525C804D859}" dt="2024-02-01T06:39:54.445" v="3961" actId="26606"/>
          <ac:grpSpMkLst>
            <pc:docMk/>
            <pc:sldMk cId="1081749341" sldId="258"/>
            <ac:grpSpMk id="38" creationId="{8214E4A5-A0D2-42C4-8D14-D2A7E495F041}"/>
          </ac:grpSpMkLst>
        </pc:grpChg>
        <pc:picChg chg="add mod">
          <ac:chgData name="Lokeswar Reddy Valluru" userId="c2e58a91-c8d7-4762-8685-670b085edc60" providerId="ADAL" clId="{3B875186-FCA0-4D9F-808C-8525C804D859}" dt="2024-02-01T06:40:14.557" v="3967" actId="14100"/>
          <ac:picMkLst>
            <pc:docMk/>
            <pc:sldMk cId="1081749341" sldId="258"/>
            <ac:picMk id="5" creationId="{EB1FCAAA-31D6-9BBA-B908-037BCD7AA68E}"/>
          </ac:picMkLst>
        </pc:picChg>
        <pc:picChg chg="add del mod">
          <ac:chgData name="Lokeswar Reddy Valluru" userId="c2e58a91-c8d7-4762-8685-670b085edc60" providerId="ADAL" clId="{3B875186-FCA0-4D9F-808C-8525C804D859}" dt="2024-02-01T06:36:27.643" v="3745" actId="21"/>
          <ac:picMkLst>
            <pc:docMk/>
            <pc:sldMk cId="1081749341" sldId="258"/>
            <ac:picMk id="6" creationId="{3597E6FE-277B-3F21-C14C-4488B9A7AAD5}"/>
          </ac:picMkLst>
        </pc:picChg>
        <pc:picChg chg="add del mod">
          <ac:chgData name="Lokeswar Reddy Valluru" userId="c2e58a91-c8d7-4762-8685-670b085edc60" providerId="ADAL" clId="{3B875186-FCA0-4D9F-808C-8525C804D859}" dt="2024-02-01T06:36:39.403" v="3748" actId="21"/>
          <ac:picMkLst>
            <pc:docMk/>
            <pc:sldMk cId="1081749341" sldId="258"/>
            <ac:picMk id="10" creationId="{E5F2C8FC-DA19-5FC4-5526-70B42B3F0E1E}"/>
          </ac:picMkLst>
        </pc:picChg>
        <pc:picChg chg="add del mod">
          <ac:chgData name="Lokeswar Reddy Valluru" userId="c2e58a91-c8d7-4762-8685-670b085edc60" providerId="ADAL" clId="{3B875186-FCA0-4D9F-808C-8525C804D859}" dt="2024-02-01T06:36:39.403" v="3748" actId="21"/>
          <ac:picMkLst>
            <pc:docMk/>
            <pc:sldMk cId="1081749341" sldId="258"/>
            <ac:picMk id="13" creationId="{01BC363F-7EAF-C7B4-0C0A-F7CAE5433516}"/>
          </ac:picMkLst>
        </pc:picChg>
      </pc:sldChg>
      <pc:sldChg chg="addSp delSp modSp new mod">
        <pc:chgData name="Lokeswar Reddy Valluru" userId="c2e58a91-c8d7-4762-8685-670b085edc60" providerId="ADAL" clId="{3B875186-FCA0-4D9F-808C-8525C804D859}" dt="2024-02-01T06:38:28.159" v="3947" actId="20577"/>
        <pc:sldMkLst>
          <pc:docMk/>
          <pc:sldMk cId="2105936930" sldId="259"/>
        </pc:sldMkLst>
        <pc:spChg chg="mod">
          <ac:chgData name="Lokeswar Reddy Valluru" userId="c2e58a91-c8d7-4762-8685-670b085edc60" providerId="ADAL" clId="{3B875186-FCA0-4D9F-808C-8525C804D859}" dt="2024-02-01T06:38:28.159" v="3947" actId="20577"/>
          <ac:spMkLst>
            <pc:docMk/>
            <pc:sldMk cId="2105936930" sldId="259"/>
            <ac:spMk id="2" creationId="{F0683C6D-21E3-41F0-528B-1A1F024E0C24}"/>
          </ac:spMkLst>
        </pc:spChg>
        <pc:spChg chg="del">
          <ac:chgData name="Lokeswar Reddy Valluru" userId="c2e58a91-c8d7-4762-8685-670b085edc60" providerId="ADAL" clId="{3B875186-FCA0-4D9F-808C-8525C804D859}" dt="2024-01-31T14:20:40.377" v="550" actId="931"/>
          <ac:spMkLst>
            <pc:docMk/>
            <pc:sldMk cId="2105936930" sldId="259"/>
            <ac:spMk id="3" creationId="{B72D2E06-291A-8FE9-5AC8-E0390E9C22BC}"/>
          </ac:spMkLst>
        </pc:spChg>
        <pc:picChg chg="add mod">
          <ac:chgData name="Lokeswar Reddy Valluru" userId="c2e58a91-c8d7-4762-8685-670b085edc60" providerId="ADAL" clId="{3B875186-FCA0-4D9F-808C-8525C804D859}" dt="2024-01-31T14:20:44.197" v="551" actId="1076"/>
          <ac:picMkLst>
            <pc:docMk/>
            <pc:sldMk cId="2105936930" sldId="259"/>
            <ac:picMk id="5" creationId="{CFC8A509-5391-D4D7-AEE7-CC43DC9C2271}"/>
          </ac:picMkLst>
        </pc:picChg>
        <pc:picChg chg="add mod">
          <ac:chgData name="Lokeswar Reddy Valluru" userId="c2e58a91-c8d7-4762-8685-670b085edc60" providerId="ADAL" clId="{3B875186-FCA0-4D9F-808C-8525C804D859}" dt="2024-01-31T14:21:33.806" v="556" actId="14100"/>
          <ac:picMkLst>
            <pc:docMk/>
            <pc:sldMk cId="2105936930" sldId="259"/>
            <ac:picMk id="7" creationId="{D0DB240E-DABA-F951-CB27-BD8B2AA1477F}"/>
          </ac:picMkLst>
        </pc:picChg>
      </pc:sldChg>
      <pc:sldChg chg="modSp new mod">
        <pc:chgData name="Lokeswar Reddy Valluru" userId="c2e58a91-c8d7-4762-8685-670b085edc60" providerId="ADAL" clId="{3B875186-FCA0-4D9F-808C-8525C804D859}" dt="2024-02-01T05:56:56.762" v="1513" actId="20577"/>
        <pc:sldMkLst>
          <pc:docMk/>
          <pc:sldMk cId="879030816" sldId="260"/>
        </pc:sldMkLst>
        <pc:spChg chg="mod">
          <ac:chgData name="Lokeswar Reddy Valluru" userId="c2e58a91-c8d7-4762-8685-670b085edc60" providerId="ADAL" clId="{3B875186-FCA0-4D9F-808C-8525C804D859}" dt="2024-01-31T14:21:59.992" v="572" actId="27636"/>
          <ac:spMkLst>
            <pc:docMk/>
            <pc:sldMk cId="879030816" sldId="260"/>
            <ac:spMk id="2" creationId="{CF19B402-110C-462F-B0F5-2D5A1B20734D}"/>
          </ac:spMkLst>
        </pc:spChg>
        <pc:spChg chg="mod">
          <ac:chgData name="Lokeswar Reddy Valluru" userId="c2e58a91-c8d7-4762-8685-670b085edc60" providerId="ADAL" clId="{3B875186-FCA0-4D9F-808C-8525C804D859}" dt="2024-02-01T05:56:56.762" v="1513" actId="20577"/>
          <ac:spMkLst>
            <pc:docMk/>
            <pc:sldMk cId="879030816" sldId="260"/>
            <ac:spMk id="3" creationId="{032A5C0E-5628-5C3A-E968-4F96E80D32DE}"/>
          </ac:spMkLst>
        </pc:spChg>
      </pc:sldChg>
      <pc:sldChg chg="addSp delSp modSp new mod setBg">
        <pc:chgData name="Lokeswar Reddy Valluru" userId="c2e58a91-c8d7-4762-8685-670b085edc60" providerId="ADAL" clId="{3B875186-FCA0-4D9F-808C-8525C804D859}" dt="2024-02-01T06:43:17.423" v="4010"/>
        <pc:sldMkLst>
          <pc:docMk/>
          <pc:sldMk cId="2332572821" sldId="261"/>
        </pc:sldMkLst>
        <pc:spChg chg="mod">
          <ac:chgData name="Lokeswar Reddy Valluru" userId="c2e58a91-c8d7-4762-8685-670b085edc60" providerId="ADAL" clId="{3B875186-FCA0-4D9F-808C-8525C804D859}" dt="2024-02-01T06:42:56.590" v="4005" actId="14100"/>
          <ac:spMkLst>
            <pc:docMk/>
            <pc:sldMk cId="2332572821" sldId="261"/>
            <ac:spMk id="2" creationId="{6225A626-23B5-E849-DF7E-36EB671DEEAA}"/>
          </ac:spMkLst>
        </pc:spChg>
        <pc:spChg chg="del mod">
          <ac:chgData name="Lokeswar Reddy Valluru" userId="c2e58a91-c8d7-4762-8685-670b085edc60" providerId="ADAL" clId="{3B875186-FCA0-4D9F-808C-8525C804D859}" dt="2024-02-01T06:42:47.718" v="4002" actId="26606"/>
          <ac:spMkLst>
            <pc:docMk/>
            <pc:sldMk cId="2332572821" sldId="261"/>
            <ac:spMk id="3" creationId="{9083E00B-9332-CE49-AE6C-17A42CBFBC65}"/>
          </ac:spMkLst>
        </pc:spChg>
        <pc:spChg chg="add">
          <ac:chgData name="Lokeswar Reddy Valluru" userId="c2e58a91-c8d7-4762-8685-670b085edc60" providerId="ADAL" clId="{3B875186-FCA0-4D9F-808C-8525C804D859}" dt="2024-02-01T06:42:47.718" v="4002" actId="26606"/>
          <ac:spMkLst>
            <pc:docMk/>
            <pc:sldMk cId="2332572821" sldId="261"/>
            <ac:spMk id="9" creationId="{2E442304-DDBD-4F7B-8017-36BCC863FB40}"/>
          </ac:spMkLst>
        </pc:spChg>
        <pc:spChg chg="add">
          <ac:chgData name="Lokeswar Reddy Valluru" userId="c2e58a91-c8d7-4762-8685-670b085edc60" providerId="ADAL" clId="{3B875186-FCA0-4D9F-808C-8525C804D859}" dt="2024-02-01T06:42:47.718" v="4002" actId="26606"/>
          <ac:spMkLst>
            <pc:docMk/>
            <pc:sldMk cId="2332572821" sldId="261"/>
            <ac:spMk id="11" creationId="{5E107275-3853-46FD-A241-DE4355A42675}"/>
          </ac:spMkLst>
        </pc:spChg>
        <pc:graphicFrameChg chg="add mod">
          <ac:chgData name="Lokeswar Reddy Valluru" userId="c2e58a91-c8d7-4762-8685-670b085edc60" providerId="ADAL" clId="{3B875186-FCA0-4D9F-808C-8525C804D859}" dt="2024-02-01T06:43:17.423" v="4010"/>
          <ac:graphicFrameMkLst>
            <pc:docMk/>
            <pc:sldMk cId="2332572821" sldId="261"/>
            <ac:graphicFrameMk id="5" creationId="{2C69723F-B6C2-7F6C-4581-FF6F78A2B886}"/>
          </ac:graphicFrameMkLst>
        </pc:graphicFrameChg>
      </pc:sldChg>
      <pc:sldChg chg="addSp delSp modSp new mod setBg">
        <pc:chgData name="Lokeswar Reddy Valluru" userId="c2e58a91-c8d7-4762-8685-670b085edc60" providerId="ADAL" clId="{3B875186-FCA0-4D9F-808C-8525C804D859}" dt="2024-02-01T06:43:28.310" v="4011" actId="313"/>
        <pc:sldMkLst>
          <pc:docMk/>
          <pc:sldMk cId="1978211293" sldId="262"/>
        </pc:sldMkLst>
        <pc:spChg chg="mod">
          <ac:chgData name="Lokeswar Reddy Valluru" userId="c2e58a91-c8d7-4762-8685-670b085edc60" providerId="ADAL" clId="{3B875186-FCA0-4D9F-808C-8525C804D859}" dt="2024-02-01T06:43:28.310" v="4011" actId="313"/>
          <ac:spMkLst>
            <pc:docMk/>
            <pc:sldMk cId="1978211293" sldId="262"/>
            <ac:spMk id="2" creationId="{7F8BBB44-93BE-AEEA-7189-65070FAF5B3B}"/>
          </ac:spMkLst>
        </pc:spChg>
        <pc:spChg chg="del mod">
          <ac:chgData name="Lokeswar Reddy Valluru" userId="c2e58a91-c8d7-4762-8685-670b085edc60" providerId="ADAL" clId="{3B875186-FCA0-4D9F-808C-8525C804D859}" dt="2024-02-01T06:41:57.741" v="3980" actId="26606"/>
          <ac:spMkLst>
            <pc:docMk/>
            <pc:sldMk cId="1978211293" sldId="262"/>
            <ac:spMk id="3" creationId="{51F8E5C4-A819-FEF5-0CB5-C348F14EC23E}"/>
          </ac:spMkLst>
        </pc:spChg>
        <pc:spChg chg="add">
          <ac:chgData name="Lokeswar Reddy Valluru" userId="c2e58a91-c8d7-4762-8685-670b085edc60" providerId="ADAL" clId="{3B875186-FCA0-4D9F-808C-8525C804D859}" dt="2024-02-01T06:41:57.741" v="3980" actId="26606"/>
          <ac:spMkLst>
            <pc:docMk/>
            <pc:sldMk cId="1978211293" sldId="262"/>
            <ac:spMk id="9" creationId="{2E442304-DDBD-4F7B-8017-36BCC863FB40}"/>
          </ac:spMkLst>
        </pc:spChg>
        <pc:spChg chg="add">
          <ac:chgData name="Lokeswar Reddy Valluru" userId="c2e58a91-c8d7-4762-8685-670b085edc60" providerId="ADAL" clId="{3B875186-FCA0-4D9F-808C-8525C804D859}" dt="2024-02-01T06:41:57.741" v="3980" actId="26606"/>
          <ac:spMkLst>
            <pc:docMk/>
            <pc:sldMk cId="1978211293" sldId="262"/>
            <ac:spMk id="11" creationId="{5E107275-3853-46FD-A241-DE4355A42675}"/>
          </ac:spMkLst>
        </pc:spChg>
        <pc:graphicFrameChg chg="add mod">
          <ac:chgData name="Lokeswar Reddy Valluru" userId="c2e58a91-c8d7-4762-8685-670b085edc60" providerId="ADAL" clId="{3B875186-FCA0-4D9F-808C-8525C804D859}" dt="2024-02-01T06:42:34.402" v="4001" actId="14100"/>
          <ac:graphicFrameMkLst>
            <pc:docMk/>
            <pc:sldMk cId="1978211293" sldId="262"/>
            <ac:graphicFrameMk id="5" creationId="{08CE6C1E-D404-5F20-81E8-2FAEF708348F}"/>
          </ac:graphicFrameMkLst>
        </pc:graphicFrameChg>
      </pc:sldChg>
      <pc:sldChg chg="addSp delSp modSp new mod">
        <pc:chgData name="Lokeswar Reddy Valluru" userId="c2e58a91-c8d7-4762-8685-670b085edc60" providerId="ADAL" clId="{3B875186-FCA0-4D9F-808C-8525C804D859}" dt="2024-02-01T06:41:39.491" v="3979" actId="26606"/>
        <pc:sldMkLst>
          <pc:docMk/>
          <pc:sldMk cId="2081926020" sldId="263"/>
        </pc:sldMkLst>
        <pc:spChg chg="mod">
          <ac:chgData name="Lokeswar Reddy Valluru" userId="c2e58a91-c8d7-4762-8685-670b085edc60" providerId="ADAL" clId="{3B875186-FCA0-4D9F-808C-8525C804D859}" dt="2024-02-01T06:17:08.419" v="2667" actId="20577"/>
          <ac:spMkLst>
            <pc:docMk/>
            <pc:sldMk cId="2081926020" sldId="263"/>
            <ac:spMk id="2" creationId="{9BB4AC21-BADA-81D8-E10D-468238829BC3}"/>
          </ac:spMkLst>
        </pc:spChg>
        <pc:spChg chg="del mod">
          <ac:chgData name="Lokeswar Reddy Valluru" userId="c2e58a91-c8d7-4762-8685-670b085edc60" providerId="ADAL" clId="{3B875186-FCA0-4D9F-808C-8525C804D859}" dt="2024-02-01T06:41:39.491" v="3979" actId="26606"/>
          <ac:spMkLst>
            <pc:docMk/>
            <pc:sldMk cId="2081926020" sldId="263"/>
            <ac:spMk id="3" creationId="{1DB9629B-6BF7-9E9C-AD03-FC37FF6180F0}"/>
          </ac:spMkLst>
        </pc:spChg>
        <pc:graphicFrameChg chg="add">
          <ac:chgData name="Lokeswar Reddy Valluru" userId="c2e58a91-c8d7-4762-8685-670b085edc60" providerId="ADAL" clId="{3B875186-FCA0-4D9F-808C-8525C804D859}" dt="2024-02-01T06:41:39.491" v="3979" actId="26606"/>
          <ac:graphicFrameMkLst>
            <pc:docMk/>
            <pc:sldMk cId="2081926020" sldId="263"/>
            <ac:graphicFrameMk id="5" creationId="{418DFAE1-7CB6-EBA8-D914-6D7F68E47A07}"/>
          </ac:graphicFrameMkLst>
        </pc:graphicFrameChg>
      </pc:sldChg>
      <pc:sldChg chg="addSp modSp new mod setBg">
        <pc:chgData name="Lokeswar Reddy Valluru" userId="c2e58a91-c8d7-4762-8685-670b085edc60" providerId="ADAL" clId="{3B875186-FCA0-4D9F-808C-8525C804D859}" dt="2024-02-01T06:41:21.589" v="3978" actId="14100"/>
        <pc:sldMkLst>
          <pc:docMk/>
          <pc:sldMk cId="1069903494" sldId="264"/>
        </pc:sldMkLst>
        <pc:spChg chg="mod">
          <ac:chgData name="Lokeswar Reddy Valluru" userId="c2e58a91-c8d7-4762-8685-670b085edc60" providerId="ADAL" clId="{3B875186-FCA0-4D9F-808C-8525C804D859}" dt="2024-02-01T06:41:21.589" v="3978" actId="14100"/>
          <ac:spMkLst>
            <pc:docMk/>
            <pc:sldMk cId="1069903494" sldId="264"/>
            <ac:spMk id="2" creationId="{0D351F8C-A0D3-0239-3DDA-F324927522B4}"/>
          </ac:spMkLst>
        </pc:spChg>
        <pc:spChg chg="mod">
          <ac:chgData name="Lokeswar Reddy Valluru" userId="c2e58a91-c8d7-4762-8685-670b085edc60" providerId="ADAL" clId="{3B875186-FCA0-4D9F-808C-8525C804D859}" dt="2024-02-01T06:41:10.997" v="3975" actId="14100"/>
          <ac:spMkLst>
            <pc:docMk/>
            <pc:sldMk cId="1069903494" sldId="264"/>
            <ac:spMk id="3" creationId="{5976BEBB-8FF9-81EF-F8D8-553F3117AD92}"/>
          </ac:spMkLst>
        </pc:spChg>
        <pc:picChg chg="add mod">
          <ac:chgData name="Lokeswar Reddy Valluru" userId="c2e58a91-c8d7-4762-8685-670b085edc60" providerId="ADAL" clId="{3B875186-FCA0-4D9F-808C-8525C804D859}" dt="2024-02-01T06:41:02.486" v="3973" actId="14100"/>
          <ac:picMkLst>
            <pc:docMk/>
            <pc:sldMk cId="1069903494" sldId="264"/>
            <ac:picMk id="5" creationId="{A4C27CFA-3A52-8607-6BD3-7B9FB5558F53}"/>
          </ac:picMkLst>
        </pc:picChg>
      </pc:sldChg>
      <pc:sldChg chg="modSp new mod">
        <pc:chgData name="Lokeswar Reddy Valluru" userId="c2e58a91-c8d7-4762-8685-670b085edc60" providerId="ADAL" clId="{3B875186-FCA0-4D9F-808C-8525C804D859}" dt="2024-02-01T06:49:51.118" v="4603" actId="20577"/>
        <pc:sldMkLst>
          <pc:docMk/>
          <pc:sldMk cId="444990469" sldId="265"/>
        </pc:sldMkLst>
        <pc:spChg chg="mod">
          <ac:chgData name="Lokeswar Reddy Valluru" userId="c2e58a91-c8d7-4762-8685-670b085edc60" providerId="ADAL" clId="{3B875186-FCA0-4D9F-808C-8525C804D859}" dt="2024-02-01T06:44:22.021" v="4038" actId="207"/>
          <ac:spMkLst>
            <pc:docMk/>
            <pc:sldMk cId="444990469" sldId="265"/>
            <ac:spMk id="2" creationId="{E24EC9EF-30E5-140F-0DBE-4C4C177C108E}"/>
          </ac:spMkLst>
        </pc:spChg>
        <pc:spChg chg="mod">
          <ac:chgData name="Lokeswar Reddy Valluru" userId="c2e58a91-c8d7-4762-8685-670b085edc60" providerId="ADAL" clId="{3B875186-FCA0-4D9F-808C-8525C804D859}" dt="2024-02-01T06:49:51.118" v="4603" actId="20577"/>
          <ac:spMkLst>
            <pc:docMk/>
            <pc:sldMk cId="444990469" sldId="265"/>
            <ac:spMk id="3" creationId="{84BE9445-B6E6-BDB2-4AA6-10E162282603}"/>
          </ac:spMkLst>
        </pc:spChg>
      </pc:sldChg>
      <pc:sldChg chg="modSp new mod">
        <pc:chgData name="Lokeswar Reddy Valluru" userId="c2e58a91-c8d7-4762-8685-670b085edc60" providerId="ADAL" clId="{3B875186-FCA0-4D9F-808C-8525C804D859}" dt="2024-02-01T06:54:24.718" v="5146" actId="20577"/>
        <pc:sldMkLst>
          <pc:docMk/>
          <pc:sldMk cId="3257408807" sldId="266"/>
        </pc:sldMkLst>
        <pc:spChg chg="mod">
          <ac:chgData name="Lokeswar Reddy Valluru" userId="c2e58a91-c8d7-4762-8685-670b085edc60" providerId="ADAL" clId="{3B875186-FCA0-4D9F-808C-8525C804D859}" dt="2024-02-01T06:50:37.670" v="4627" actId="1076"/>
          <ac:spMkLst>
            <pc:docMk/>
            <pc:sldMk cId="3257408807" sldId="266"/>
            <ac:spMk id="2" creationId="{F13C2899-FEEA-FA4C-7079-71CEF10234E8}"/>
          </ac:spMkLst>
        </pc:spChg>
        <pc:spChg chg="mod">
          <ac:chgData name="Lokeswar Reddy Valluru" userId="c2e58a91-c8d7-4762-8685-670b085edc60" providerId="ADAL" clId="{3B875186-FCA0-4D9F-808C-8525C804D859}" dt="2024-02-01T06:54:24.718" v="5146" actId="20577"/>
          <ac:spMkLst>
            <pc:docMk/>
            <pc:sldMk cId="3257408807" sldId="266"/>
            <ac:spMk id="3" creationId="{9821D634-02E6-6C6E-4617-559F3E9349FF}"/>
          </ac:spMkLst>
        </pc:spChg>
      </pc:sldChg>
      <pc:sldChg chg="addSp modSp new mod">
        <pc:chgData name="Lokeswar Reddy Valluru" userId="c2e58a91-c8d7-4762-8685-670b085edc60" providerId="ADAL" clId="{3B875186-FCA0-4D9F-808C-8525C804D859}" dt="2024-02-01T07:02:56.650" v="5317" actId="14100"/>
        <pc:sldMkLst>
          <pc:docMk/>
          <pc:sldMk cId="3696198703" sldId="267"/>
        </pc:sldMkLst>
        <pc:spChg chg="mod">
          <ac:chgData name="Lokeswar Reddy Valluru" userId="c2e58a91-c8d7-4762-8685-670b085edc60" providerId="ADAL" clId="{3B875186-FCA0-4D9F-808C-8525C804D859}" dt="2024-02-01T06:54:58.476" v="5185" actId="207"/>
          <ac:spMkLst>
            <pc:docMk/>
            <pc:sldMk cId="3696198703" sldId="267"/>
            <ac:spMk id="2" creationId="{D0D0E319-647B-E75A-E7BE-39A90CC12CC5}"/>
          </ac:spMkLst>
        </pc:spChg>
        <pc:spChg chg="mod">
          <ac:chgData name="Lokeswar Reddy Valluru" userId="c2e58a91-c8d7-4762-8685-670b085edc60" providerId="ADAL" clId="{3B875186-FCA0-4D9F-808C-8525C804D859}" dt="2024-02-01T07:02:56.650" v="5317" actId="14100"/>
          <ac:spMkLst>
            <pc:docMk/>
            <pc:sldMk cId="3696198703" sldId="267"/>
            <ac:spMk id="3" creationId="{A870C269-4BA1-9FFA-3D57-A14006913A4D}"/>
          </ac:spMkLst>
        </pc:spChg>
        <pc:spChg chg="add mod">
          <ac:chgData name="Lokeswar Reddy Valluru" userId="c2e58a91-c8d7-4762-8685-670b085edc60" providerId="ADAL" clId="{3B875186-FCA0-4D9F-808C-8525C804D859}" dt="2024-02-01T07:02:02.757" v="5302" actId="14100"/>
          <ac:spMkLst>
            <pc:docMk/>
            <pc:sldMk cId="3696198703" sldId="267"/>
            <ac:spMk id="4" creationId="{C6A0DE8F-D705-29D8-D016-5DC1C8AFEFAC}"/>
          </ac:spMkLst>
        </pc:spChg>
        <pc:spChg chg="add mod">
          <ac:chgData name="Lokeswar Reddy Valluru" userId="c2e58a91-c8d7-4762-8685-670b085edc60" providerId="ADAL" clId="{3B875186-FCA0-4D9F-808C-8525C804D859}" dt="2024-02-01T07:02:06.182" v="5303" actId="1076"/>
          <ac:spMkLst>
            <pc:docMk/>
            <pc:sldMk cId="3696198703" sldId="267"/>
            <ac:spMk id="5" creationId="{DBFA177B-0FEA-EAE3-DCA9-BC5A109E1F9D}"/>
          </ac:spMkLst>
        </pc:spChg>
        <pc:spChg chg="add mod">
          <ac:chgData name="Lokeswar Reddy Valluru" userId="c2e58a91-c8d7-4762-8685-670b085edc60" providerId="ADAL" clId="{3B875186-FCA0-4D9F-808C-8525C804D859}" dt="2024-02-01T07:02:46.778" v="5315" actId="14100"/>
          <ac:spMkLst>
            <pc:docMk/>
            <pc:sldMk cId="3696198703" sldId="267"/>
            <ac:spMk id="6" creationId="{941F063B-2740-3F21-DB42-BF4B01B2C394}"/>
          </ac:spMkLst>
        </pc:spChg>
        <pc:spChg chg="add mod">
          <ac:chgData name="Lokeswar Reddy Valluru" userId="c2e58a91-c8d7-4762-8685-670b085edc60" providerId="ADAL" clId="{3B875186-FCA0-4D9F-808C-8525C804D859}" dt="2024-02-01T07:02:43.513" v="5314" actId="14100"/>
          <ac:spMkLst>
            <pc:docMk/>
            <pc:sldMk cId="3696198703" sldId="267"/>
            <ac:spMk id="7" creationId="{7410E4D9-AC38-7C79-B9F5-17058D1D6D4E}"/>
          </ac:spMkLst>
        </pc:spChg>
        <pc:spChg chg="add mod">
          <ac:chgData name="Lokeswar Reddy Valluru" userId="c2e58a91-c8d7-4762-8685-670b085edc60" providerId="ADAL" clId="{3B875186-FCA0-4D9F-808C-8525C804D859}" dt="2024-02-01T07:02:21.658" v="5307" actId="1076"/>
          <ac:spMkLst>
            <pc:docMk/>
            <pc:sldMk cId="3696198703" sldId="267"/>
            <ac:spMk id="8" creationId="{7452AC26-3A69-5A77-5CCE-795E6BE21FE8}"/>
          </ac:spMkLst>
        </pc:spChg>
        <pc:spChg chg="add mod">
          <ac:chgData name="Lokeswar Reddy Valluru" userId="c2e58a91-c8d7-4762-8685-670b085edc60" providerId="ADAL" clId="{3B875186-FCA0-4D9F-808C-8525C804D859}" dt="2024-02-01T07:02:24.659" v="5308" actId="1076"/>
          <ac:spMkLst>
            <pc:docMk/>
            <pc:sldMk cId="3696198703" sldId="267"/>
            <ac:spMk id="9" creationId="{2DD1DFBB-8529-D340-30C7-069431BCE3AA}"/>
          </ac:spMkLst>
        </pc:spChg>
        <pc:spChg chg="add mod">
          <ac:chgData name="Lokeswar Reddy Valluru" userId="c2e58a91-c8d7-4762-8685-670b085edc60" providerId="ADAL" clId="{3B875186-FCA0-4D9F-808C-8525C804D859}" dt="2024-02-01T07:02:31.924" v="5311" actId="1076"/>
          <ac:spMkLst>
            <pc:docMk/>
            <pc:sldMk cId="3696198703" sldId="267"/>
            <ac:spMk id="10" creationId="{EF73E54C-B33B-2BFD-8E84-8EDBD5290B85}"/>
          </ac:spMkLst>
        </pc:spChg>
        <pc:spChg chg="add mod">
          <ac:chgData name="Lokeswar Reddy Valluru" userId="c2e58a91-c8d7-4762-8685-670b085edc60" providerId="ADAL" clId="{3B875186-FCA0-4D9F-808C-8525C804D859}" dt="2024-02-01T07:02:34.683" v="5312" actId="14100"/>
          <ac:spMkLst>
            <pc:docMk/>
            <pc:sldMk cId="3696198703" sldId="267"/>
            <ac:spMk id="11" creationId="{C9027A51-A3F7-5238-9201-1F25EEB73219}"/>
          </ac:spMkLst>
        </pc:spChg>
        <pc:spChg chg="add mod">
          <ac:chgData name="Lokeswar Reddy Valluru" userId="c2e58a91-c8d7-4762-8685-670b085edc60" providerId="ADAL" clId="{3B875186-FCA0-4D9F-808C-8525C804D859}" dt="2024-02-01T07:02:38.173" v="5313" actId="14100"/>
          <ac:spMkLst>
            <pc:docMk/>
            <pc:sldMk cId="3696198703" sldId="267"/>
            <ac:spMk id="12" creationId="{A93A63DF-0D0D-0ACE-E71F-8E9761070B3A}"/>
          </ac:spMkLst>
        </pc:spChg>
      </pc:sldChg>
      <pc:sldChg chg="addSp delSp modSp new mod">
        <pc:chgData name="Lokeswar Reddy Valluru" userId="c2e58a91-c8d7-4762-8685-670b085edc60" providerId="ADAL" clId="{3B875186-FCA0-4D9F-808C-8525C804D859}" dt="2024-02-01T07:05:24.789" v="5378" actId="14100"/>
        <pc:sldMkLst>
          <pc:docMk/>
          <pc:sldMk cId="3081722738" sldId="268"/>
        </pc:sldMkLst>
        <pc:spChg chg="mod">
          <ac:chgData name="Lokeswar Reddy Valluru" userId="c2e58a91-c8d7-4762-8685-670b085edc60" providerId="ADAL" clId="{3B875186-FCA0-4D9F-808C-8525C804D859}" dt="2024-02-01T07:04:05.585" v="5370" actId="207"/>
          <ac:spMkLst>
            <pc:docMk/>
            <pc:sldMk cId="3081722738" sldId="268"/>
            <ac:spMk id="2" creationId="{2FA40F82-4A0A-6B16-E14D-9DB8E97093F0}"/>
          </ac:spMkLst>
        </pc:spChg>
        <pc:spChg chg="del mod">
          <ac:chgData name="Lokeswar Reddy Valluru" userId="c2e58a91-c8d7-4762-8685-670b085edc60" providerId="ADAL" clId="{3B875186-FCA0-4D9F-808C-8525C804D859}" dt="2024-02-01T07:05:03.195" v="5373" actId="22"/>
          <ac:spMkLst>
            <pc:docMk/>
            <pc:sldMk cId="3081722738" sldId="268"/>
            <ac:spMk id="3" creationId="{5B56B995-6837-CF54-55AA-64D9DF8ADA22}"/>
          </ac:spMkLst>
        </pc:spChg>
        <pc:picChg chg="add mod ord">
          <ac:chgData name="Lokeswar Reddy Valluru" userId="c2e58a91-c8d7-4762-8685-670b085edc60" providerId="ADAL" clId="{3B875186-FCA0-4D9F-808C-8525C804D859}" dt="2024-02-01T07:05:24.789" v="5378" actId="14100"/>
          <ac:picMkLst>
            <pc:docMk/>
            <pc:sldMk cId="3081722738" sldId="268"/>
            <ac:picMk id="5" creationId="{DC6A8DCF-7B3E-180A-D815-599C0DAA2EC5}"/>
          </ac:picMkLst>
        </pc:picChg>
      </pc:sldChg>
      <pc:sldChg chg="addSp delSp modSp new mod setBg">
        <pc:chgData name="Lokeswar Reddy Valluru" userId="c2e58a91-c8d7-4762-8685-670b085edc60" providerId="ADAL" clId="{3B875186-FCA0-4D9F-808C-8525C804D859}" dt="2024-02-01T09:47:11.327" v="8413" actId="20577"/>
        <pc:sldMkLst>
          <pc:docMk/>
          <pc:sldMk cId="2056669877" sldId="269"/>
        </pc:sldMkLst>
        <pc:spChg chg="mod">
          <ac:chgData name="Lokeswar Reddy Valluru" userId="c2e58a91-c8d7-4762-8685-670b085edc60" providerId="ADAL" clId="{3B875186-FCA0-4D9F-808C-8525C804D859}" dt="2024-02-01T09:47:11.327" v="8413" actId="20577"/>
          <ac:spMkLst>
            <pc:docMk/>
            <pc:sldMk cId="2056669877" sldId="269"/>
            <ac:spMk id="2" creationId="{0782D917-4231-5A25-5431-D6E18FDF9358}"/>
          </ac:spMkLst>
        </pc:spChg>
        <pc:spChg chg="add del mod">
          <ac:chgData name="Lokeswar Reddy Valluru" userId="c2e58a91-c8d7-4762-8685-670b085edc60" providerId="ADAL" clId="{3B875186-FCA0-4D9F-808C-8525C804D859}" dt="2024-02-01T09:31:00.511" v="7234" actId="20577"/>
          <ac:spMkLst>
            <pc:docMk/>
            <pc:sldMk cId="2056669877" sldId="269"/>
            <ac:spMk id="3" creationId="{89AA42C4-4A58-AD58-5AC5-AC3C1B266F08}"/>
          </ac:spMkLst>
        </pc:spChg>
        <pc:spChg chg="add mod">
          <ac:chgData name="Lokeswar Reddy Valluru" userId="c2e58a91-c8d7-4762-8685-670b085edc60" providerId="ADAL" clId="{3B875186-FCA0-4D9F-808C-8525C804D859}" dt="2024-02-01T07:32:37.363" v="5645" actId="21"/>
          <ac:spMkLst>
            <pc:docMk/>
            <pc:sldMk cId="2056669877" sldId="269"/>
            <ac:spMk id="4" creationId="{EBA7869A-2AC0-9694-6ED7-8F8A025E4225}"/>
          </ac:spMkLst>
        </pc:spChg>
        <pc:spChg chg="add mod">
          <ac:chgData name="Lokeswar Reddy Valluru" userId="c2e58a91-c8d7-4762-8685-670b085edc60" providerId="ADAL" clId="{3B875186-FCA0-4D9F-808C-8525C804D859}" dt="2024-02-01T07:40:15.320" v="5898" actId="20577"/>
          <ac:spMkLst>
            <pc:docMk/>
            <pc:sldMk cId="2056669877" sldId="269"/>
            <ac:spMk id="9" creationId="{5003C351-263B-7B16-2C29-D3F2B1CB6D0B}"/>
          </ac:spMkLst>
        </pc:spChg>
        <pc:spChg chg="add mod">
          <ac:chgData name="Lokeswar Reddy Valluru" userId="c2e58a91-c8d7-4762-8685-670b085edc60" providerId="ADAL" clId="{3B875186-FCA0-4D9F-808C-8525C804D859}" dt="2024-02-01T07:40:55.950" v="5914" actId="20577"/>
          <ac:spMkLst>
            <pc:docMk/>
            <pc:sldMk cId="2056669877" sldId="269"/>
            <ac:spMk id="11" creationId="{C85E99B7-B0EB-6B28-520A-0A6F4802ABCA}"/>
          </ac:spMkLst>
        </pc:spChg>
        <pc:spChg chg="add mod">
          <ac:chgData name="Lokeswar Reddy Valluru" userId="c2e58a91-c8d7-4762-8685-670b085edc60" providerId="ADAL" clId="{3B875186-FCA0-4D9F-808C-8525C804D859}" dt="2024-02-01T07:46:27.832" v="5923" actId="20577"/>
          <ac:spMkLst>
            <pc:docMk/>
            <pc:sldMk cId="2056669877" sldId="269"/>
            <ac:spMk id="14" creationId="{EA98AA88-4D39-A2A3-EF14-53F46C8528F9}"/>
          </ac:spMkLst>
        </pc:spChg>
        <pc:spChg chg="add del">
          <ac:chgData name="Lokeswar Reddy Valluru" userId="c2e58a91-c8d7-4762-8685-670b085edc60" providerId="ADAL" clId="{3B875186-FCA0-4D9F-808C-8525C804D859}" dt="2024-02-01T07:32:55.415" v="5651" actId="26606"/>
          <ac:spMkLst>
            <pc:docMk/>
            <pc:sldMk cId="2056669877" sldId="269"/>
            <ac:spMk id="1033" creationId="{201CC55D-ED54-4C5C-95E6-10947BD1103B}"/>
          </ac:spMkLst>
        </pc:spChg>
        <pc:spChg chg="add del">
          <ac:chgData name="Lokeswar Reddy Valluru" userId="c2e58a91-c8d7-4762-8685-670b085edc60" providerId="ADAL" clId="{3B875186-FCA0-4D9F-808C-8525C804D859}" dt="2024-02-01T07:32:55.415" v="5651" actId="26606"/>
          <ac:spMkLst>
            <pc:docMk/>
            <pc:sldMk cId="2056669877" sldId="269"/>
            <ac:spMk id="1039" creationId="{3873B707-463F-40B0-8227-E8CC6C67EB25}"/>
          </ac:spMkLst>
        </pc:spChg>
        <pc:spChg chg="add del">
          <ac:chgData name="Lokeswar Reddy Valluru" userId="c2e58a91-c8d7-4762-8685-670b085edc60" providerId="ADAL" clId="{3B875186-FCA0-4D9F-808C-8525C804D859}" dt="2024-02-01T07:32:55.415" v="5651" actId="26606"/>
          <ac:spMkLst>
            <pc:docMk/>
            <pc:sldMk cId="2056669877" sldId="269"/>
            <ac:spMk id="1041" creationId="{C13237C8-E62C-4F0D-A318-BD6FB6C2D138}"/>
          </ac:spMkLst>
        </pc:spChg>
        <pc:spChg chg="add del">
          <ac:chgData name="Lokeswar Reddy Valluru" userId="c2e58a91-c8d7-4762-8685-670b085edc60" providerId="ADAL" clId="{3B875186-FCA0-4D9F-808C-8525C804D859}" dt="2024-02-01T07:32:55.415" v="5651" actId="26606"/>
          <ac:spMkLst>
            <pc:docMk/>
            <pc:sldMk cId="2056669877" sldId="269"/>
            <ac:spMk id="1043" creationId="{19C9EAEA-39D0-4B0E-A0EB-51E7B26740B1}"/>
          </ac:spMkLst>
        </pc:spChg>
        <pc:spChg chg="add del">
          <ac:chgData name="Lokeswar Reddy Valluru" userId="c2e58a91-c8d7-4762-8685-670b085edc60" providerId="ADAL" clId="{3B875186-FCA0-4D9F-808C-8525C804D859}" dt="2024-02-01T07:33:02.460" v="5655" actId="26606"/>
          <ac:spMkLst>
            <pc:docMk/>
            <pc:sldMk cId="2056669877" sldId="269"/>
            <ac:spMk id="1045" creationId="{4F7EBAE4-9945-4473-9E34-B2C66EA0F03D}"/>
          </ac:spMkLst>
        </pc:spChg>
        <pc:spChg chg="add del">
          <ac:chgData name="Lokeswar Reddy Valluru" userId="c2e58a91-c8d7-4762-8685-670b085edc60" providerId="ADAL" clId="{3B875186-FCA0-4D9F-808C-8525C804D859}" dt="2024-02-01T07:33:02.460" v="5655" actId="26606"/>
          <ac:spMkLst>
            <pc:docMk/>
            <pc:sldMk cId="2056669877" sldId="269"/>
            <ac:spMk id="1046" creationId="{70BEB1E7-2F88-40BC-B73D-42E5B6F80BFC}"/>
          </ac:spMkLst>
        </pc:spChg>
        <pc:spChg chg="add del">
          <ac:chgData name="Lokeswar Reddy Valluru" userId="c2e58a91-c8d7-4762-8685-670b085edc60" providerId="ADAL" clId="{3B875186-FCA0-4D9F-808C-8525C804D859}" dt="2024-02-01T07:33:02.460" v="5655" actId="26606"/>
          <ac:spMkLst>
            <pc:docMk/>
            <pc:sldMk cId="2056669877" sldId="269"/>
            <ac:spMk id="1047" creationId="{A7B99495-F43F-4D80-A44F-2CB4764EB90B}"/>
          </ac:spMkLst>
        </pc:spChg>
        <pc:grpChg chg="add del">
          <ac:chgData name="Lokeswar Reddy Valluru" userId="c2e58a91-c8d7-4762-8685-670b085edc60" providerId="ADAL" clId="{3B875186-FCA0-4D9F-808C-8525C804D859}" dt="2024-02-01T07:32:55.415" v="5651" actId="26606"/>
          <ac:grpSpMkLst>
            <pc:docMk/>
            <pc:sldMk cId="2056669877" sldId="269"/>
            <ac:grpSpMk id="1035" creationId="{1DE889C7-FAD6-4397-98E2-05D503484459}"/>
          </ac:grpSpMkLst>
        </pc:grpChg>
        <pc:picChg chg="add mod">
          <ac:chgData name="Lokeswar Reddy Valluru" userId="c2e58a91-c8d7-4762-8685-670b085edc60" providerId="ADAL" clId="{3B875186-FCA0-4D9F-808C-8525C804D859}" dt="2024-02-01T07:39:44.039" v="5889" actId="1076"/>
          <ac:picMkLst>
            <pc:docMk/>
            <pc:sldMk cId="2056669877" sldId="269"/>
            <ac:picMk id="6" creationId="{711B6EC2-D029-432E-2C59-0CCF54EA6ABC}"/>
          </ac:picMkLst>
        </pc:picChg>
        <pc:picChg chg="add mod">
          <ac:chgData name="Lokeswar Reddy Valluru" userId="c2e58a91-c8d7-4762-8685-670b085edc60" providerId="ADAL" clId="{3B875186-FCA0-4D9F-808C-8525C804D859}" dt="2024-02-01T07:40:42.869" v="5905" actId="1076"/>
          <ac:picMkLst>
            <pc:docMk/>
            <pc:sldMk cId="2056669877" sldId="269"/>
            <ac:picMk id="10" creationId="{7D1BF677-FE30-5351-4DA3-CCA168C75C74}"/>
          </ac:picMkLst>
        </pc:picChg>
        <pc:picChg chg="add mod">
          <ac:chgData name="Lokeswar Reddy Valluru" userId="c2e58a91-c8d7-4762-8685-670b085edc60" providerId="ADAL" clId="{3B875186-FCA0-4D9F-808C-8525C804D859}" dt="2024-02-01T07:29:37.759" v="5639" actId="1076"/>
          <ac:picMkLst>
            <pc:docMk/>
            <pc:sldMk cId="2056669877" sldId="269"/>
            <ac:picMk id="1026" creationId="{23A17750-48F3-5A6C-D536-02F0D41509C6}"/>
          </ac:picMkLst>
        </pc:picChg>
        <pc:picChg chg="add del mod">
          <ac:chgData name="Lokeswar Reddy Valluru" userId="c2e58a91-c8d7-4762-8685-670b085edc60" providerId="ADAL" clId="{3B875186-FCA0-4D9F-808C-8525C804D859}" dt="2024-02-01T07:33:03.352" v="5657" actId="14100"/>
          <ac:picMkLst>
            <pc:docMk/>
            <pc:sldMk cId="2056669877" sldId="269"/>
            <ac:picMk id="1028" creationId="{58238488-D224-7EAD-D687-48F501BCD1FE}"/>
          </ac:picMkLst>
        </pc:picChg>
        <pc:cxnChg chg="add">
          <ac:chgData name="Lokeswar Reddy Valluru" userId="c2e58a91-c8d7-4762-8685-670b085edc60" providerId="ADAL" clId="{3B875186-FCA0-4D9F-808C-8525C804D859}" dt="2024-02-01T07:39:53.764" v="5890" actId="11529"/>
          <ac:cxnSpMkLst>
            <pc:docMk/>
            <pc:sldMk cId="2056669877" sldId="269"/>
            <ac:cxnSpMk id="8" creationId="{74E1809E-DCF1-FC46-22FF-263D348A7AD8}"/>
          </ac:cxnSpMkLst>
        </pc:cxnChg>
        <pc:cxnChg chg="add mod">
          <ac:chgData name="Lokeswar Reddy Valluru" userId="c2e58a91-c8d7-4762-8685-670b085edc60" providerId="ADAL" clId="{3B875186-FCA0-4D9F-808C-8525C804D859}" dt="2024-02-01T07:41:09.101" v="5916" actId="1076"/>
          <ac:cxnSpMkLst>
            <pc:docMk/>
            <pc:sldMk cId="2056669877" sldId="269"/>
            <ac:cxnSpMk id="13" creationId="{A463A63D-A8E5-D889-566F-F822F5EFD355}"/>
          </ac:cxnSpMkLst>
        </pc:cxnChg>
      </pc:sldChg>
      <pc:sldChg chg="addSp delSp modSp new mod setBg">
        <pc:chgData name="Lokeswar Reddy Valluru" userId="c2e58a91-c8d7-4762-8685-670b085edc60" providerId="ADAL" clId="{3B875186-FCA0-4D9F-808C-8525C804D859}" dt="2024-02-01T08:05:41.308" v="6567" actId="1076"/>
        <pc:sldMkLst>
          <pc:docMk/>
          <pc:sldMk cId="3082574514" sldId="270"/>
        </pc:sldMkLst>
        <pc:spChg chg="mod">
          <ac:chgData name="Lokeswar Reddy Valluru" userId="c2e58a91-c8d7-4762-8685-670b085edc60" providerId="ADAL" clId="{3B875186-FCA0-4D9F-808C-8525C804D859}" dt="2024-02-01T08:05:25.649" v="6564" actId="14100"/>
          <ac:spMkLst>
            <pc:docMk/>
            <pc:sldMk cId="3082574514" sldId="270"/>
            <ac:spMk id="2" creationId="{756523E1-37BC-E226-BFCB-847B11BE86BE}"/>
          </ac:spMkLst>
        </pc:spChg>
        <pc:spChg chg="mod">
          <ac:chgData name="Lokeswar Reddy Valluru" userId="c2e58a91-c8d7-4762-8685-670b085edc60" providerId="ADAL" clId="{3B875186-FCA0-4D9F-808C-8525C804D859}" dt="2024-02-01T08:05:41.308" v="6567" actId="1076"/>
          <ac:spMkLst>
            <pc:docMk/>
            <pc:sldMk cId="3082574514" sldId="270"/>
            <ac:spMk id="3" creationId="{DAD41AD2-5762-C3D7-5814-1C69FCE19BBB}"/>
          </ac:spMkLst>
        </pc:spChg>
        <pc:spChg chg="add del">
          <ac:chgData name="Lokeswar Reddy Valluru" userId="c2e58a91-c8d7-4762-8685-670b085edc60" providerId="ADAL" clId="{3B875186-FCA0-4D9F-808C-8525C804D859}" dt="2024-02-01T08:04:58.984" v="6560" actId="26606"/>
          <ac:spMkLst>
            <pc:docMk/>
            <pc:sldMk cId="3082574514" sldId="270"/>
            <ac:spMk id="11" creationId="{201CC55D-ED54-4C5C-95E6-10947BD1103B}"/>
          </ac:spMkLst>
        </pc:spChg>
        <pc:spChg chg="add del">
          <ac:chgData name="Lokeswar Reddy Valluru" userId="c2e58a91-c8d7-4762-8685-670b085edc60" providerId="ADAL" clId="{3B875186-FCA0-4D9F-808C-8525C804D859}" dt="2024-02-01T08:04:58.984" v="6560" actId="26606"/>
          <ac:spMkLst>
            <pc:docMk/>
            <pc:sldMk cId="3082574514" sldId="270"/>
            <ac:spMk id="17" creationId="{3873B707-463F-40B0-8227-E8CC6C67EB25}"/>
          </ac:spMkLst>
        </pc:spChg>
        <pc:spChg chg="add del">
          <ac:chgData name="Lokeswar Reddy Valluru" userId="c2e58a91-c8d7-4762-8685-670b085edc60" providerId="ADAL" clId="{3B875186-FCA0-4D9F-808C-8525C804D859}" dt="2024-02-01T08:04:58.984" v="6560" actId="26606"/>
          <ac:spMkLst>
            <pc:docMk/>
            <pc:sldMk cId="3082574514" sldId="270"/>
            <ac:spMk id="19" creationId="{C13237C8-E62C-4F0D-A318-BD6FB6C2D138}"/>
          </ac:spMkLst>
        </pc:spChg>
        <pc:spChg chg="add del">
          <ac:chgData name="Lokeswar Reddy Valluru" userId="c2e58a91-c8d7-4762-8685-670b085edc60" providerId="ADAL" clId="{3B875186-FCA0-4D9F-808C-8525C804D859}" dt="2024-02-01T08:04:58.984" v="6560" actId="26606"/>
          <ac:spMkLst>
            <pc:docMk/>
            <pc:sldMk cId="3082574514" sldId="270"/>
            <ac:spMk id="21" creationId="{19C9EAEA-39D0-4B0E-A0EB-51E7B26740B1}"/>
          </ac:spMkLst>
        </pc:spChg>
        <pc:spChg chg="add">
          <ac:chgData name="Lokeswar Reddy Valluru" userId="c2e58a91-c8d7-4762-8685-670b085edc60" providerId="ADAL" clId="{3B875186-FCA0-4D9F-808C-8525C804D859}" dt="2024-02-01T08:04:58.984" v="6560" actId="26606"/>
          <ac:spMkLst>
            <pc:docMk/>
            <pc:sldMk cId="3082574514" sldId="270"/>
            <ac:spMk id="26" creationId="{28D31E1B-0407-4223-9642-0B642CBF57D9}"/>
          </ac:spMkLst>
        </pc:spChg>
        <pc:spChg chg="add">
          <ac:chgData name="Lokeswar Reddy Valluru" userId="c2e58a91-c8d7-4762-8685-670b085edc60" providerId="ADAL" clId="{3B875186-FCA0-4D9F-808C-8525C804D859}" dt="2024-02-01T08:04:58.984" v="6560" actId="26606"/>
          <ac:spMkLst>
            <pc:docMk/>
            <pc:sldMk cId="3082574514" sldId="270"/>
            <ac:spMk id="33" creationId="{D5B0017B-2ECA-49AF-B397-DC140825DF8D}"/>
          </ac:spMkLst>
        </pc:spChg>
        <pc:spChg chg="add">
          <ac:chgData name="Lokeswar Reddy Valluru" userId="c2e58a91-c8d7-4762-8685-670b085edc60" providerId="ADAL" clId="{3B875186-FCA0-4D9F-808C-8525C804D859}" dt="2024-02-01T08:04:58.984" v="6560" actId="26606"/>
          <ac:spMkLst>
            <pc:docMk/>
            <pc:sldMk cId="3082574514" sldId="270"/>
            <ac:spMk id="35" creationId="{70E96339-907C-46C3-99AC-31179B6F0EBD}"/>
          </ac:spMkLst>
        </pc:spChg>
        <pc:grpChg chg="add del">
          <ac:chgData name="Lokeswar Reddy Valluru" userId="c2e58a91-c8d7-4762-8685-670b085edc60" providerId="ADAL" clId="{3B875186-FCA0-4D9F-808C-8525C804D859}" dt="2024-02-01T08:04:58.984" v="6560" actId="26606"/>
          <ac:grpSpMkLst>
            <pc:docMk/>
            <pc:sldMk cId="3082574514" sldId="270"/>
            <ac:grpSpMk id="13" creationId="{1DE889C7-FAD6-4397-98E2-05D503484459}"/>
          </ac:grpSpMkLst>
        </pc:grpChg>
        <pc:grpChg chg="add">
          <ac:chgData name="Lokeswar Reddy Valluru" userId="c2e58a91-c8d7-4762-8685-670b085edc60" providerId="ADAL" clId="{3B875186-FCA0-4D9F-808C-8525C804D859}" dt="2024-02-01T08:04:58.984" v="6560" actId="26606"/>
          <ac:grpSpMkLst>
            <pc:docMk/>
            <pc:sldMk cId="3082574514" sldId="270"/>
            <ac:grpSpMk id="28" creationId="{AE1C45F0-260A-458C-96ED-C1F6D2151219}"/>
          </ac:grpSpMkLst>
        </pc:grpChg>
        <pc:picChg chg="add del mod">
          <ac:chgData name="Lokeswar Reddy Valluru" userId="c2e58a91-c8d7-4762-8685-670b085edc60" providerId="ADAL" clId="{3B875186-FCA0-4D9F-808C-8525C804D859}" dt="2024-02-01T07:56:53.419" v="6201" actId="21"/>
          <ac:picMkLst>
            <pc:docMk/>
            <pc:sldMk cId="3082574514" sldId="270"/>
            <ac:picMk id="5" creationId="{D55B5993-FBA3-E079-7F04-497BDD1C83A7}"/>
          </ac:picMkLst>
        </pc:picChg>
        <pc:picChg chg="add mod">
          <ac:chgData name="Lokeswar Reddy Valluru" userId="c2e58a91-c8d7-4762-8685-670b085edc60" providerId="ADAL" clId="{3B875186-FCA0-4D9F-808C-8525C804D859}" dt="2024-02-01T08:04:58.984" v="6560" actId="26606"/>
          <ac:picMkLst>
            <pc:docMk/>
            <pc:sldMk cId="3082574514" sldId="270"/>
            <ac:picMk id="6" creationId="{D55B5993-FBA3-E079-7F04-497BDD1C83A7}"/>
          </ac:picMkLst>
        </pc:picChg>
        <pc:cxnChg chg="add">
          <ac:chgData name="Lokeswar Reddy Valluru" userId="c2e58a91-c8d7-4762-8685-670b085edc60" providerId="ADAL" clId="{3B875186-FCA0-4D9F-808C-8525C804D859}" dt="2024-02-01T08:04:58.984" v="6560" actId="26606"/>
          <ac:cxnSpMkLst>
            <pc:docMk/>
            <pc:sldMk cId="3082574514" sldId="270"/>
            <ac:cxnSpMk id="37" creationId="{6CF1BAF6-AD41-4082-B212-8A1F9A2E8779}"/>
          </ac:cxnSpMkLst>
        </pc:cxnChg>
      </pc:sldChg>
      <pc:sldChg chg="addSp delSp modSp new mod setBg">
        <pc:chgData name="Lokeswar Reddy Valluru" userId="c2e58a91-c8d7-4762-8685-670b085edc60" providerId="ADAL" clId="{3B875186-FCA0-4D9F-808C-8525C804D859}" dt="2024-02-01T08:17:36.104" v="6845" actId="255"/>
        <pc:sldMkLst>
          <pc:docMk/>
          <pc:sldMk cId="3318597526" sldId="271"/>
        </pc:sldMkLst>
        <pc:spChg chg="mod">
          <ac:chgData name="Lokeswar Reddy Valluru" userId="c2e58a91-c8d7-4762-8685-670b085edc60" providerId="ADAL" clId="{3B875186-FCA0-4D9F-808C-8525C804D859}" dt="2024-02-01T08:17:31.184" v="6844" actId="26606"/>
          <ac:spMkLst>
            <pc:docMk/>
            <pc:sldMk cId="3318597526" sldId="271"/>
            <ac:spMk id="2" creationId="{8883A353-5F8A-007A-D632-DB06B07BDC6B}"/>
          </ac:spMkLst>
        </pc:spChg>
        <pc:spChg chg="mod">
          <ac:chgData name="Lokeswar Reddy Valluru" userId="c2e58a91-c8d7-4762-8685-670b085edc60" providerId="ADAL" clId="{3B875186-FCA0-4D9F-808C-8525C804D859}" dt="2024-02-01T08:17:36.104" v="6845" actId="255"/>
          <ac:spMkLst>
            <pc:docMk/>
            <pc:sldMk cId="3318597526" sldId="271"/>
            <ac:spMk id="3" creationId="{07F4AD0E-1B6F-5EF1-C879-E2BED92E374D}"/>
          </ac:spMkLst>
        </pc:spChg>
        <pc:spChg chg="add del">
          <ac:chgData name="Lokeswar Reddy Valluru" userId="c2e58a91-c8d7-4762-8685-670b085edc60" providerId="ADAL" clId="{3B875186-FCA0-4D9F-808C-8525C804D859}" dt="2024-02-01T08:17:31.184" v="6844" actId="26606"/>
          <ac:spMkLst>
            <pc:docMk/>
            <pc:sldMk cId="3318597526" sldId="271"/>
            <ac:spMk id="10" creationId="{201CC55D-ED54-4C5C-95E6-10947BD1103B}"/>
          </ac:spMkLst>
        </pc:spChg>
        <pc:spChg chg="add del">
          <ac:chgData name="Lokeswar Reddy Valluru" userId="c2e58a91-c8d7-4762-8685-670b085edc60" providerId="ADAL" clId="{3B875186-FCA0-4D9F-808C-8525C804D859}" dt="2024-02-01T08:17:31.184" v="6844" actId="26606"/>
          <ac:spMkLst>
            <pc:docMk/>
            <pc:sldMk cId="3318597526" sldId="271"/>
            <ac:spMk id="16" creationId="{3873B707-463F-40B0-8227-E8CC6C67EB25}"/>
          </ac:spMkLst>
        </pc:spChg>
        <pc:spChg chg="add del">
          <ac:chgData name="Lokeswar Reddy Valluru" userId="c2e58a91-c8d7-4762-8685-670b085edc60" providerId="ADAL" clId="{3B875186-FCA0-4D9F-808C-8525C804D859}" dt="2024-02-01T08:17:31.184" v="6844" actId="26606"/>
          <ac:spMkLst>
            <pc:docMk/>
            <pc:sldMk cId="3318597526" sldId="271"/>
            <ac:spMk id="18" creationId="{C13237C8-E62C-4F0D-A318-BD6FB6C2D138}"/>
          </ac:spMkLst>
        </pc:spChg>
        <pc:spChg chg="add del">
          <ac:chgData name="Lokeswar Reddy Valluru" userId="c2e58a91-c8d7-4762-8685-670b085edc60" providerId="ADAL" clId="{3B875186-FCA0-4D9F-808C-8525C804D859}" dt="2024-02-01T08:17:31.184" v="6844" actId="26606"/>
          <ac:spMkLst>
            <pc:docMk/>
            <pc:sldMk cId="3318597526" sldId="271"/>
            <ac:spMk id="20" creationId="{19C9EAEA-39D0-4B0E-A0EB-51E7B26740B1}"/>
          </ac:spMkLst>
        </pc:spChg>
        <pc:spChg chg="add">
          <ac:chgData name="Lokeswar Reddy Valluru" userId="c2e58a91-c8d7-4762-8685-670b085edc60" providerId="ADAL" clId="{3B875186-FCA0-4D9F-808C-8525C804D859}" dt="2024-02-01T08:17:31.184" v="6844" actId="26606"/>
          <ac:spMkLst>
            <pc:docMk/>
            <pc:sldMk cId="3318597526" sldId="271"/>
            <ac:spMk id="25" creationId="{10EB215C-7839-4CEA-AA02-B8F7755F9CE9}"/>
          </ac:spMkLst>
        </pc:spChg>
        <pc:spChg chg="add">
          <ac:chgData name="Lokeswar Reddy Valluru" userId="c2e58a91-c8d7-4762-8685-670b085edc60" providerId="ADAL" clId="{3B875186-FCA0-4D9F-808C-8525C804D859}" dt="2024-02-01T08:17:31.184" v="6844" actId="26606"/>
          <ac:spMkLst>
            <pc:docMk/>
            <pc:sldMk cId="3318597526" sldId="271"/>
            <ac:spMk id="27" creationId="{91011C6D-05BE-4D99-8C11-A0E478B12996}"/>
          </ac:spMkLst>
        </pc:spChg>
        <pc:spChg chg="add">
          <ac:chgData name="Lokeswar Reddy Valluru" userId="c2e58a91-c8d7-4762-8685-670b085edc60" providerId="ADAL" clId="{3B875186-FCA0-4D9F-808C-8525C804D859}" dt="2024-02-01T08:17:31.184" v="6844" actId="26606"/>
          <ac:spMkLst>
            <pc:docMk/>
            <pc:sldMk cId="3318597526" sldId="271"/>
            <ac:spMk id="29" creationId="{6BFFEA99-E831-4C3B-8D16-0EA4AB33FFCA}"/>
          </ac:spMkLst>
        </pc:spChg>
        <pc:spChg chg="add">
          <ac:chgData name="Lokeswar Reddy Valluru" userId="c2e58a91-c8d7-4762-8685-670b085edc60" providerId="ADAL" clId="{3B875186-FCA0-4D9F-808C-8525C804D859}" dt="2024-02-01T08:17:31.184" v="6844" actId="26606"/>
          <ac:spMkLst>
            <pc:docMk/>
            <pc:sldMk cId="3318597526" sldId="271"/>
            <ac:spMk id="31" creationId="{3B9FD11D-7561-43C8-BE54-00D7DCF0E211}"/>
          </ac:spMkLst>
        </pc:spChg>
        <pc:spChg chg="add">
          <ac:chgData name="Lokeswar Reddy Valluru" userId="c2e58a91-c8d7-4762-8685-670b085edc60" providerId="ADAL" clId="{3B875186-FCA0-4D9F-808C-8525C804D859}" dt="2024-02-01T08:17:31.184" v="6844" actId="26606"/>
          <ac:spMkLst>
            <pc:docMk/>
            <pc:sldMk cId="3318597526" sldId="271"/>
            <ac:spMk id="33" creationId="{8D91DE60-2C2D-4D7E-A6B4-C9499017DE4C}"/>
          </ac:spMkLst>
        </pc:spChg>
        <pc:grpChg chg="add del">
          <ac:chgData name="Lokeswar Reddy Valluru" userId="c2e58a91-c8d7-4762-8685-670b085edc60" providerId="ADAL" clId="{3B875186-FCA0-4D9F-808C-8525C804D859}" dt="2024-02-01T08:17:31.184" v="6844" actId="26606"/>
          <ac:grpSpMkLst>
            <pc:docMk/>
            <pc:sldMk cId="3318597526" sldId="271"/>
            <ac:grpSpMk id="12" creationId="{1DE889C7-FAD6-4397-98E2-05D503484459}"/>
          </ac:grpSpMkLst>
        </pc:grpChg>
        <pc:picChg chg="add mod">
          <ac:chgData name="Lokeswar Reddy Valluru" userId="c2e58a91-c8d7-4762-8685-670b085edc60" providerId="ADAL" clId="{3B875186-FCA0-4D9F-808C-8525C804D859}" dt="2024-02-01T08:17:31.184" v="6844" actId="26606"/>
          <ac:picMkLst>
            <pc:docMk/>
            <pc:sldMk cId="3318597526" sldId="271"/>
            <ac:picMk id="5" creationId="{C650B230-78FF-1A64-9EE9-C8938E61F4BF}"/>
          </ac:picMkLst>
        </pc:picChg>
      </pc:sldChg>
      <pc:sldChg chg="addSp modSp new mod setBg">
        <pc:chgData name="Lokeswar Reddy Valluru" userId="c2e58a91-c8d7-4762-8685-670b085edc60" providerId="ADAL" clId="{3B875186-FCA0-4D9F-808C-8525C804D859}" dt="2024-02-01T09:30:37.108" v="7186" actId="33524"/>
        <pc:sldMkLst>
          <pc:docMk/>
          <pc:sldMk cId="2820698108" sldId="272"/>
        </pc:sldMkLst>
        <pc:spChg chg="mod">
          <ac:chgData name="Lokeswar Reddy Valluru" userId="c2e58a91-c8d7-4762-8685-670b085edc60" providerId="ADAL" clId="{3B875186-FCA0-4D9F-808C-8525C804D859}" dt="2024-02-01T09:29:23.305" v="7073" actId="26606"/>
          <ac:spMkLst>
            <pc:docMk/>
            <pc:sldMk cId="2820698108" sldId="272"/>
            <ac:spMk id="2" creationId="{EE1D92AD-FA62-374B-33F7-F6482E606B5E}"/>
          </ac:spMkLst>
        </pc:spChg>
        <pc:spChg chg="mod">
          <ac:chgData name="Lokeswar Reddy Valluru" userId="c2e58a91-c8d7-4762-8685-670b085edc60" providerId="ADAL" clId="{3B875186-FCA0-4D9F-808C-8525C804D859}" dt="2024-02-01T09:30:37.108" v="7186" actId="33524"/>
          <ac:spMkLst>
            <pc:docMk/>
            <pc:sldMk cId="2820698108" sldId="272"/>
            <ac:spMk id="3" creationId="{C01295B4-B705-6C65-CA5A-BB873ECC0CF4}"/>
          </ac:spMkLst>
        </pc:spChg>
        <pc:spChg chg="add">
          <ac:chgData name="Lokeswar Reddy Valluru" userId="c2e58a91-c8d7-4762-8685-670b085edc60" providerId="ADAL" clId="{3B875186-FCA0-4D9F-808C-8525C804D859}" dt="2024-02-01T09:29:23.305" v="7073" actId="26606"/>
          <ac:spMkLst>
            <pc:docMk/>
            <pc:sldMk cId="2820698108" sldId="272"/>
            <ac:spMk id="10" creationId="{F821940F-7A1D-4ACC-85B4-A932898ABB37}"/>
          </ac:spMkLst>
        </pc:spChg>
        <pc:spChg chg="add">
          <ac:chgData name="Lokeswar Reddy Valluru" userId="c2e58a91-c8d7-4762-8685-670b085edc60" providerId="ADAL" clId="{3B875186-FCA0-4D9F-808C-8525C804D859}" dt="2024-02-01T09:29:23.305" v="7073" actId="26606"/>
          <ac:spMkLst>
            <pc:docMk/>
            <pc:sldMk cId="2820698108" sldId="272"/>
            <ac:spMk id="12" creationId="{FBCF16F5-E0AF-4144-B7AF-BDDCDF8D5917}"/>
          </ac:spMkLst>
        </pc:spChg>
        <pc:spChg chg="add">
          <ac:chgData name="Lokeswar Reddy Valluru" userId="c2e58a91-c8d7-4762-8685-670b085edc60" providerId="ADAL" clId="{3B875186-FCA0-4D9F-808C-8525C804D859}" dt="2024-02-01T09:29:23.305" v="7073" actId="26606"/>
          <ac:spMkLst>
            <pc:docMk/>
            <pc:sldMk cId="2820698108" sldId="272"/>
            <ac:spMk id="14" creationId="{7085843F-A255-4AE2-BD1C-10954E1A6A23}"/>
          </ac:spMkLst>
        </pc:spChg>
        <pc:spChg chg="add">
          <ac:chgData name="Lokeswar Reddy Valluru" userId="c2e58a91-c8d7-4762-8685-670b085edc60" providerId="ADAL" clId="{3B875186-FCA0-4D9F-808C-8525C804D859}" dt="2024-02-01T09:29:23.305" v="7073" actId="26606"/>
          <ac:spMkLst>
            <pc:docMk/>
            <pc:sldMk cId="2820698108" sldId="272"/>
            <ac:spMk id="16" creationId="{5B1C0F75-E7F7-4B02-A77F-5EABD7CBD5ED}"/>
          </ac:spMkLst>
        </pc:spChg>
        <pc:picChg chg="add mod">
          <ac:chgData name="Lokeswar Reddy Valluru" userId="c2e58a91-c8d7-4762-8685-670b085edc60" providerId="ADAL" clId="{3B875186-FCA0-4D9F-808C-8525C804D859}" dt="2024-02-01T09:29:29.436" v="7075" actId="14100"/>
          <ac:picMkLst>
            <pc:docMk/>
            <pc:sldMk cId="2820698108" sldId="272"/>
            <ac:picMk id="5" creationId="{A93DC207-36B3-C705-34B0-57A758E22945}"/>
          </ac:picMkLst>
        </pc:picChg>
      </pc:sldChg>
      <pc:sldChg chg="modSp new mod">
        <pc:chgData name="Lokeswar Reddy Valluru" userId="c2e58a91-c8d7-4762-8685-670b085edc60" providerId="ADAL" clId="{3B875186-FCA0-4D9F-808C-8525C804D859}" dt="2024-02-01T09:44:39.660" v="8278" actId="14100"/>
        <pc:sldMkLst>
          <pc:docMk/>
          <pc:sldMk cId="1924941801" sldId="273"/>
        </pc:sldMkLst>
        <pc:spChg chg="mod">
          <ac:chgData name="Lokeswar Reddy Valluru" userId="c2e58a91-c8d7-4762-8685-670b085edc60" providerId="ADAL" clId="{3B875186-FCA0-4D9F-808C-8525C804D859}" dt="2024-02-01T09:44:39.660" v="8278" actId="14100"/>
          <ac:spMkLst>
            <pc:docMk/>
            <pc:sldMk cId="1924941801" sldId="273"/>
            <ac:spMk id="2" creationId="{342291BC-1C34-6044-51B1-9DC8958C5050}"/>
          </ac:spMkLst>
        </pc:spChg>
        <pc:spChg chg="mod">
          <ac:chgData name="Lokeswar Reddy Valluru" userId="c2e58a91-c8d7-4762-8685-670b085edc60" providerId="ADAL" clId="{3B875186-FCA0-4D9F-808C-8525C804D859}" dt="2024-02-01T09:43:35.886" v="8252" actId="14100"/>
          <ac:spMkLst>
            <pc:docMk/>
            <pc:sldMk cId="1924941801" sldId="273"/>
            <ac:spMk id="3" creationId="{EF826DFF-7072-8737-6096-1E86FC5B0D48}"/>
          </ac:spMkLst>
        </pc:spChg>
      </pc:sldChg>
      <pc:sldChg chg="modSp new mod">
        <pc:chgData name="Lokeswar Reddy Valluru" userId="c2e58a91-c8d7-4762-8685-670b085edc60" providerId="ADAL" clId="{3B875186-FCA0-4D9F-808C-8525C804D859}" dt="2024-02-01T10:10:25.717" v="10561" actId="13926"/>
        <pc:sldMkLst>
          <pc:docMk/>
          <pc:sldMk cId="1446522231" sldId="274"/>
        </pc:sldMkLst>
        <pc:spChg chg="mod">
          <ac:chgData name="Lokeswar Reddy Valluru" userId="c2e58a91-c8d7-4762-8685-670b085edc60" providerId="ADAL" clId="{3B875186-FCA0-4D9F-808C-8525C804D859}" dt="2024-02-01T10:04:02.663" v="9951" actId="14100"/>
          <ac:spMkLst>
            <pc:docMk/>
            <pc:sldMk cId="1446522231" sldId="274"/>
            <ac:spMk id="2" creationId="{1B2B882D-C6E2-7B62-FA7C-C02F1A255FDD}"/>
          </ac:spMkLst>
        </pc:spChg>
        <pc:spChg chg="mod">
          <ac:chgData name="Lokeswar Reddy Valluru" userId="c2e58a91-c8d7-4762-8685-670b085edc60" providerId="ADAL" clId="{3B875186-FCA0-4D9F-808C-8525C804D859}" dt="2024-02-01T10:10:25.717" v="10561" actId="13926"/>
          <ac:spMkLst>
            <pc:docMk/>
            <pc:sldMk cId="1446522231" sldId="274"/>
            <ac:spMk id="3" creationId="{46ED08FB-7952-F1DB-6F20-0C7AC735754F}"/>
          </ac:spMkLst>
        </pc:spChg>
      </pc:sldChg>
      <pc:sldChg chg="addSp delSp modSp new mod">
        <pc:chgData name="Lokeswar Reddy Valluru" userId="c2e58a91-c8d7-4762-8685-670b085edc60" providerId="ADAL" clId="{3B875186-FCA0-4D9F-808C-8525C804D859}" dt="2024-02-01T10:22:59.118" v="11147" actId="14100"/>
        <pc:sldMkLst>
          <pc:docMk/>
          <pc:sldMk cId="1947120056" sldId="275"/>
        </pc:sldMkLst>
        <pc:spChg chg="mod">
          <ac:chgData name="Lokeswar Reddy Valluru" userId="c2e58a91-c8d7-4762-8685-670b085edc60" providerId="ADAL" clId="{3B875186-FCA0-4D9F-808C-8525C804D859}" dt="2024-02-01T10:11:06.561" v="10585" actId="207"/>
          <ac:spMkLst>
            <pc:docMk/>
            <pc:sldMk cId="1947120056" sldId="275"/>
            <ac:spMk id="2" creationId="{86149572-6401-251D-94FD-04C8F03DB8AE}"/>
          </ac:spMkLst>
        </pc:spChg>
        <pc:spChg chg="mod">
          <ac:chgData name="Lokeswar Reddy Valluru" userId="c2e58a91-c8d7-4762-8685-670b085edc60" providerId="ADAL" clId="{3B875186-FCA0-4D9F-808C-8525C804D859}" dt="2024-02-01T10:22:59.118" v="11147" actId="14100"/>
          <ac:spMkLst>
            <pc:docMk/>
            <pc:sldMk cId="1947120056" sldId="275"/>
            <ac:spMk id="3" creationId="{E1572398-7154-6540-4EB3-6703AC46FD99}"/>
          </ac:spMkLst>
        </pc:spChg>
        <pc:spChg chg="add mod">
          <ac:chgData name="Lokeswar Reddy Valluru" userId="c2e58a91-c8d7-4762-8685-670b085edc60" providerId="ADAL" clId="{3B875186-FCA0-4D9F-808C-8525C804D859}" dt="2024-02-01T10:21:19.750" v="11136" actId="1076"/>
          <ac:spMkLst>
            <pc:docMk/>
            <pc:sldMk cId="1947120056" sldId="275"/>
            <ac:spMk id="10" creationId="{5A5C9691-060E-C96D-C674-4E99A7543175}"/>
          </ac:spMkLst>
        </pc:spChg>
        <pc:picChg chg="add mod">
          <ac:chgData name="Lokeswar Reddy Valluru" userId="c2e58a91-c8d7-4762-8685-670b085edc60" providerId="ADAL" clId="{3B875186-FCA0-4D9F-808C-8525C804D859}" dt="2024-02-01T10:15:18.319" v="10760" actId="1076"/>
          <ac:picMkLst>
            <pc:docMk/>
            <pc:sldMk cId="1947120056" sldId="275"/>
            <ac:picMk id="5" creationId="{C999E956-457F-2080-CF56-B20A305AE88C}"/>
          </ac:picMkLst>
        </pc:picChg>
        <pc:picChg chg="add del mod">
          <ac:chgData name="Lokeswar Reddy Valluru" userId="c2e58a91-c8d7-4762-8685-670b085edc60" providerId="ADAL" clId="{3B875186-FCA0-4D9F-808C-8525C804D859}" dt="2024-02-01T10:20:08.351" v="11101" actId="21"/>
          <ac:picMkLst>
            <pc:docMk/>
            <pc:sldMk cId="1947120056" sldId="275"/>
            <ac:picMk id="7" creationId="{BC5F5584-B88F-02DF-27D3-B6A08940C163}"/>
          </ac:picMkLst>
        </pc:picChg>
        <pc:picChg chg="add mod">
          <ac:chgData name="Lokeswar Reddy Valluru" userId="c2e58a91-c8d7-4762-8685-670b085edc60" providerId="ADAL" clId="{3B875186-FCA0-4D9F-808C-8525C804D859}" dt="2024-02-01T10:21:24.066" v="11138" actId="14100"/>
          <ac:picMkLst>
            <pc:docMk/>
            <pc:sldMk cId="1947120056" sldId="275"/>
            <ac:picMk id="9" creationId="{4A8F176E-F58B-7039-2DA3-D0C10527DDCD}"/>
          </ac:picMkLst>
        </pc:picChg>
        <pc:picChg chg="add mod">
          <ac:chgData name="Lokeswar Reddy Valluru" userId="c2e58a91-c8d7-4762-8685-670b085edc60" providerId="ADAL" clId="{3B875186-FCA0-4D9F-808C-8525C804D859}" dt="2024-02-01T10:22:49.933" v="11144" actId="1076"/>
          <ac:picMkLst>
            <pc:docMk/>
            <pc:sldMk cId="1947120056" sldId="275"/>
            <ac:picMk id="12" creationId="{EC3A50C6-85B2-6EE5-54E8-7FB737CC367F}"/>
          </ac:picMkLst>
        </pc:picChg>
      </pc:sldChg>
      <pc:sldChg chg="addSp modSp new mod">
        <pc:chgData name="Lokeswar Reddy Valluru" userId="c2e58a91-c8d7-4762-8685-670b085edc60" providerId="ADAL" clId="{3B875186-FCA0-4D9F-808C-8525C804D859}" dt="2024-02-01T10:40:04.481" v="12082" actId="20577"/>
        <pc:sldMkLst>
          <pc:docMk/>
          <pc:sldMk cId="4009640107" sldId="276"/>
        </pc:sldMkLst>
        <pc:spChg chg="mod">
          <ac:chgData name="Lokeswar Reddy Valluru" userId="c2e58a91-c8d7-4762-8685-670b085edc60" providerId="ADAL" clId="{3B875186-FCA0-4D9F-808C-8525C804D859}" dt="2024-02-01T10:25:53.617" v="11189" actId="14100"/>
          <ac:spMkLst>
            <pc:docMk/>
            <pc:sldMk cId="4009640107" sldId="276"/>
            <ac:spMk id="2" creationId="{3CB8B3D1-CACC-CEF8-3054-BA46D6E5E040}"/>
          </ac:spMkLst>
        </pc:spChg>
        <pc:spChg chg="mod">
          <ac:chgData name="Lokeswar Reddy Valluru" userId="c2e58a91-c8d7-4762-8685-670b085edc60" providerId="ADAL" clId="{3B875186-FCA0-4D9F-808C-8525C804D859}" dt="2024-02-01T10:38:34.484" v="12076" actId="14100"/>
          <ac:spMkLst>
            <pc:docMk/>
            <pc:sldMk cId="4009640107" sldId="276"/>
            <ac:spMk id="3" creationId="{0C5DB5F1-9A35-90A5-2E01-D670C8277D16}"/>
          </ac:spMkLst>
        </pc:spChg>
        <pc:spChg chg="add mod">
          <ac:chgData name="Lokeswar Reddy Valluru" userId="c2e58a91-c8d7-4762-8685-670b085edc60" providerId="ADAL" clId="{3B875186-FCA0-4D9F-808C-8525C804D859}" dt="2024-02-01T10:38:18.728" v="12072" actId="20577"/>
          <ac:spMkLst>
            <pc:docMk/>
            <pc:sldMk cId="4009640107" sldId="276"/>
            <ac:spMk id="8" creationId="{6F2F0010-3634-4598-DDDF-2110E8867316}"/>
          </ac:spMkLst>
        </pc:spChg>
        <pc:spChg chg="add mod">
          <ac:chgData name="Lokeswar Reddy Valluru" userId="c2e58a91-c8d7-4762-8685-670b085edc60" providerId="ADAL" clId="{3B875186-FCA0-4D9F-808C-8525C804D859}" dt="2024-02-01T10:40:04.481" v="12082" actId="20577"/>
          <ac:spMkLst>
            <pc:docMk/>
            <pc:sldMk cId="4009640107" sldId="276"/>
            <ac:spMk id="9" creationId="{72C76BE8-57E6-9F37-717B-A0A2AD769AB6}"/>
          </ac:spMkLst>
        </pc:spChg>
        <pc:picChg chg="add mod">
          <ac:chgData name="Lokeswar Reddy Valluru" userId="c2e58a91-c8d7-4762-8685-670b085edc60" providerId="ADAL" clId="{3B875186-FCA0-4D9F-808C-8525C804D859}" dt="2024-02-01T10:26:28.683" v="11191" actId="1076"/>
          <ac:picMkLst>
            <pc:docMk/>
            <pc:sldMk cId="4009640107" sldId="276"/>
            <ac:picMk id="5" creationId="{D7461905-0C49-4B56-F32E-ACEC8EFFB936}"/>
          </ac:picMkLst>
        </pc:picChg>
        <pc:picChg chg="add mod">
          <ac:chgData name="Lokeswar Reddy Valluru" userId="c2e58a91-c8d7-4762-8685-670b085edc60" providerId="ADAL" clId="{3B875186-FCA0-4D9F-808C-8525C804D859}" dt="2024-02-01T10:38:07.804" v="12064" actId="1076"/>
          <ac:picMkLst>
            <pc:docMk/>
            <pc:sldMk cId="4009640107" sldId="276"/>
            <ac:picMk id="7" creationId="{09A7A224-07DE-5F0A-391F-866621EF89EC}"/>
          </ac:picMkLst>
        </pc:picChg>
      </pc:sldChg>
      <pc:sldChg chg="addSp modSp new mod">
        <pc:chgData name="Lokeswar Reddy Valluru" userId="c2e58a91-c8d7-4762-8685-670b085edc60" providerId="ADAL" clId="{3B875186-FCA0-4D9F-808C-8525C804D859}" dt="2024-02-01T10:47:01.157" v="12576" actId="20577"/>
        <pc:sldMkLst>
          <pc:docMk/>
          <pc:sldMk cId="3851031114" sldId="277"/>
        </pc:sldMkLst>
        <pc:spChg chg="mod">
          <ac:chgData name="Lokeswar Reddy Valluru" userId="c2e58a91-c8d7-4762-8685-670b085edc60" providerId="ADAL" clId="{3B875186-FCA0-4D9F-808C-8525C804D859}" dt="2024-02-01T10:40:26.677" v="12099" actId="1076"/>
          <ac:spMkLst>
            <pc:docMk/>
            <pc:sldMk cId="3851031114" sldId="277"/>
            <ac:spMk id="2" creationId="{3038D036-6E23-329E-25B2-5B96FAE74720}"/>
          </ac:spMkLst>
        </pc:spChg>
        <pc:spChg chg="mod">
          <ac:chgData name="Lokeswar Reddy Valluru" userId="c2e58a91-c8d7-4762-8685-670b085edc60" providerId="ADAL" clId="{3B875186-FCA0-4D9F-808C-8525C804D859}" dt="2024-02-01T10:47:01.157" v="12576" actId="20577"/>
          <ac:spMkLst>
            <pc:docMk/>
            <pc:sldMk cId="3851031114" sldId="277"/>
            <ac:spMk id="3" creationId="{7AE4BAAD-2F39-FAA3-1BBB-88361EEAABAA}"/>
          </ac:spMkLst>
        </pc:spChg>
        <pc:picChg chg="add mod">
          <ac:chgData name="Lokeswar Reddy Valluru" userId="c2e58a91-c8d7-4762-8685-670b085edc60" providerId="ADAL" clId="{3B875186-FCA0-4D9F-808C-8525C804D859}" dt="2024-02-01T10:46:08.618" v="12462" actId="1076"/>
          <ac:picMkLst>
            <pc:docMk/>
            <pc:sldMk cId="3851031114" sldId="277"/>
            <ac:picMk id="5" creationId="{0BE425FA-F208-046B-B2D5-1B7C41B8FB49}"/>
          </ac:picMkLst>
        </pc:picChg>
      </pc:sldChg>
      <pc:sldChg chg="addSp modSp new mod">
        <pc:chgData name="Lokeswar Reddy Valluru" userId="c2e58a91-c8d7-4762-8685-670b085edc60" providerId="ADAL" clId="{3B875186-FCA0-4D9F-808C-8525C804D859}" dt="2024-02-01T11:46:47.796" v="14577" actId="20577"/>
        <pc:sldMkLst>
          <pc:docMk/>
          <pc:sldMk cId="289123877" sldId="278"/>
        </pc:sldMkLst>
        <pc:spChg chg="mod">
          <ac:chgData name="Lokeswar Reddy Valluru" userId="c2e58a91-c8d7-4762-8685-670b085edc60" providerId="ADAL" clId="{3B875186-FCA0-4D9F-808C-8525C804D859}" dt="2024-02-01T11:45:05.344" v="14459" actId="1076"/>
          <ac:spMkLst>
            <pc:docMk/>
            <pc:sldMk cId="289123877" sldId="278"/>
            <ac:spMk id="2" creationId="{13FF0E6F-B73A-0A42-86E0-1D8623AC5326}"/>
          </ac:spMkLst>
        </pc:spChg>
        <pc:spChg chg="mod">
          <ac:chgData name="Lokeswar Reddy Valluru" userId="c2e58a91-c8d7-4762-8685-670b085edc60" providerId="ADAL" clId="{3B875186-FCA0-4D9F-808C-8525C804D859}" dt="2024-02-01T11:46:47.796" v="14577" actId="20577"/>
          <ac:spMkLst>
            <pc:docMk/>
            <pc:sldMk cId="289123877" sldId="278"/>
            <ac:spMk id="3" creationId="{247B2154-197E-E82C-296F-2F0799DB7DCB}"/>
          </ac:spMkLst>
        </pc:spChg>
        <pc:spChg chg="add mod">
          <ac:chgData name="Lokeswar Reddy Valluru" userId="c2e58a91-c8d7-4762-8685-670b085edc60" providerId="ADAL" clId="{3B875186-FCA0-4D9F-808C-8525C804D859}" dt="2024-02-01T11:46:06.885" v="14470" actId="1076"/>
          <ac:spMkLst>
            <pc:docMk/>
            <pc:sldMk cId="289123877" sldId="278"/>
            <ac:spMk id="8" creationId="{D852C13A-3569-10F4-747A-5C383F86022F}"/>
          </ac:spMkLst>
        </pc:spChg>
        <pc:picChg chg="add mod">
          <ac:chgData name="Lokeswar Reddy Valluru" userId="c2e58a91-c8d7-4762-8685-670b085edc60" providerId="ADAL" clId="{3B875186-FCA0-4D9F-808C-8525C804D859}" dt="2024-02-01T11:45:08.765" v="14461" actId="14100"/>
          <ac:picMkLst>
            <pc:docMk/>
            <pc:sldMk cId="289123877" sldId="278"/>
            <ac:picMk id="5" creationId="{D5A27D42-3B8C-CE96-C3E0-D5F3980640B8}"/>
          </ac:picMkLst>
        </pc:picChg>
        <pc:picChg chg="add mod">
          <ac:chgData name="Lokeswar Reddy Valluru" userId="c2e58a91-c8d7-4762-8685-670b085edc60" providerId="ADAL" clId="{3B875186-FCA0-4D9F-808C-8525C804D859}" dt="2024-02-01T11:46:01.224" v="14468" actId="1076"/>
          <ac:picMkLst>
            <pc:docMk/>
            <pc:sldMk cId="289123877" sldId="278"/>
            <ac:picMk id="7" creationId="{2FE6FDEC-6F1B-B5FA-1E1D-9E7679FF5483}"/>
          </ac:picMkLst>
        </pc:picChg>
        <pc:picChg chg="add mod">
          <ac:chgData name="Lokeswar Reddy Valluru" userId="c2e58a91-c8d7-4762-8685-670b085edc60" providerId="ADAL" clId="{3B875186-FCA0-4D9F-808C-8525C804D859}" dt="2024-02-01T11:46:03.773" v="14469" actId="1076"/>
          <ac:picMkLst>
            <pc:docMk/>
            <pc:sldMk cId="289123877" sldId="278"/>
            <ac:picMk id="10" creationId="{ED3E9F2C-F3F6-2B2F-5CD6-ADDA11A3C16B}"/>
          </ac:picMkLst>
        </pc:picChg>
      </pc:sldChg>
      <pc:sldChg chg="addSp delSp modSp new del mod">
        <pc:chgData name="Lokeswar Reddy Valluru" userId="c2e58a91-c8d7-4762-8685-670b085edc60" providerId="ADAL" clId="{3B875186-FCA0-4D9F-808C-8525C804D859}" dt="2024-02-01T11:22:01.211" v="13248" actId="2696"/>
        <pc:sldMkLst>
          <pc:docMk/>
          <pc:sldMk cId="1409706596" sldId="279"/>
        </pc:sldMkLst>
        <pc:spChg chg="del">
          <ac:chgData name="Lokeswar Reddy Valluru" userId="c2e58a91-c8d7-4762-8685-670b085edc60" providerId="ADAL" clId="{3B875186-FCA0-4D9F-808C-8525C804D859}" dt="2024-02-01T11:12:46.199" v="12818" actId="22"/>
          <ac:spMkLst>
            <pc:docMk/>
            <pc:sldMk cId="1409706596" sldId="279"/>
            <ac:spMk id="3" creationId="{E3C88E1F-AEF7-62A9-4341-AA185143C56B}"/>
          </ac:spMkLst>
        </pc:spChg>
        <pc:picChg chg="add mod ord">
          <ac:chgData name="Lokeswar Reddy Valluru" userId="c2e58a91-c8d7-4762-8685-670b085edc60" providerId="ADAL" clId="{3B875186-FCA0-4D9F-808C-8525C804D859}" dt="2024-02-01T11:13:01.358" v="12824" actId="14100"/>
          <ac:picMkLst>
            <pc:docMk/>
            <pc:sldMk cId="1409706596" sldId="279"/>
            <ac:picMk id="5" creationId="{36535587-AAF2-5E71-FCA1-25010F9AE406}"/>
          </ac:picMkLst>
        </pc:picChg>
      </pc:sldChg>
      <pc:sldChg chg="addSp delSp modSp new mod">
        <pc:chgData name="Lokeswar Reddy Valluru" userId="c2e58a91-c8d7-4762-8685-670b085edc60" providerId="ADAL" clId="{3B875186-FCA0-4D9F-808C-8525C804D859}" dt="2024-02-01T11:45:53.170" v="14466" actId="14100"/>
        <pc:sldMkLst>
          <pc:docMk/>
          <pc:sldMk cId="4015058494" sldId="279"/>
        </pc:sldMkLst>
        <pc:spChg chg="mod">
          <ac:chgData name="Lokeswar Reddy Valluru" userId="c2e58a91-c8d7-4762-8685-670b085edc60" providerId="ADAL" clId="{3B875186-FCA0-4D9F-808C-8525C804D859}" dt="2024-02-01T11:24:29.315" v="13328" actId="13926"/>
          <ac:spMkLst>
            <pc:docMk/>
            <pc:sldMk cId="4015058494" sldId="279"/>
            <ac:spMk id="2" creationId="{09A2DC77-5A54-4360-8796-6A94800F221A}"/>
          </ac:spMkLst>
        </pc:spChg>
        <pc:spChg chg="del mod">
          <ac:chgData name="Lokeswar Reddy Valluru" userId="c2e58a91-c8d7-4762-8685-670b085edc60" providerId="ADAL" clId="{3B875186-FCA0-4D9F-808C-8525C804D859}" dt="2024-02-01T11:25:18.791" v="13333" actId="22"/>
          <ac:spMkLst>
            <pc:docMk/>
            <pc:sldMk cId="4015058494" sldId="279"/>
            <ac:spMk id="3" creationId="{8065ADF2-724C-5D86-094E-849DF8C74FF6}"/>
          </ac:spMkLst>
        </pc:spChg>
        <pc:spChg chg="add mod">
          <ac:chgData name="Lokeswar Reddy Valluru" userId="c2e58a91-c8d7-4762-8685-670b085edc60" providerId="ADAL" clId="{3B875186-FCA0-4D9F-808C-8525C804D859}" dt="2024-02-01T11:45:53.170" v="14466" actId="14100"/>
          <ac:spMkLst>
            <pc:docMk/>
            <pc:sldMk cId="4015058494" sldId="279"/>
            <ac:spMk id="14" creationId="{B9606C5E-BE63-D407-4D80-0A43C08A930C}"/>
          </ac:spMkLst>
        </pc:spChg>
        <pc:picChg chg="add mod ord">
          <ac:chgData name="Lokeswar Reddy Valluru" userId="c2e58a91-c8d7-4762-8685-670b085edc60" providerId="ADAL" clId="{3B875186-FCA0-4D9F-808C-8525C804D859}" dt="2024-02-01T11:25:23.198" v="13335" actId="14100"/>
          <ac:picMkLst>
            <pc:docMk/>
            <pc:sldMk cId="4015058494" sldId="279"/>
            <ac:picMk id="5" creationId="{E229B700-3000-A069-4F23-168FABDB5684}"/>
          </ac:picMkLst>
        </pc:picChg>
        <pc:picChg chg="add mod">
          <ac:chgData name="Lokeswar Reddy Valluru" userId="c2e58a91-c8d7-4762-8685-670b085edc60" providerId="ADAL" clId="{3B875186-FCA0-4D9F-808C-8525C804D859}" dt="2024-02-01T11:26:00.488" v="13339" actId="14100"/>
          <ac:picMkLst>
            <pc:docMk/>
            <pc:sldMk cId="4015058494" sldId="279"/>
            <ac:picMk id="7" creationId="{1BBA6768-F343-D49C-C961-0965C3C376CD}"/>
          </ac:picMkLst>
        </pc:picChg>
        <pc:picChg chg="add mod">
          <ac:chgData name="Lokeswar Reddy Valluru" userId="c2e58a91-c8d7-4762-8685-670b085edc60" providerId="ADAL" clId="{3B875186-FCA0-4D9F-808C-8525C804D859}" dt="2024-02-01T11:27:29.507" v="13348" actId="1076"/>
          <ac:picMkLst>
            <pc:docMk/>
            <pc:sldMk cId="4015058494" sldId="279"/>
            <ac:picMk id="9" creationId="{57D6763E-BC81-B5A4-3D67-760E484E0507}"/>
          </ac:picMkLst>
        </pc:picChg>
        <pc:picChg chg="add mod">
          <ac:chgData name="Lokeswar Reddy Valluru" userId="c2e58a91-c8d7-4762-8685-670b085edc60" providerId="ADAL" clId="{3B875186-FCA0-4D9F-808C-8525C804D859}" dt="2024-02-01T11:27:33.081" v="13349" actId="1076"/>
          <ac:picMkLst>
            <pc:docMk/>
            <pc:sldMk cId="4015058494" sldId="279"/>
            <ac:picMk id="11" creationId="{E6B60A79-76B2-7808-A692-B01381481D46}"/>
          </ac:picMkLst>
        </pc:picChg>
        <pc:picChg chg="add mod">
          <ac:chgData name="Lokeswar Reddy Valluru" userId="c2e58a91-c8d7-4762-8685-670b085edc60" providerId="ADAL" clId="{3B875186-FCA0-4D9F-808C-8525C804D859}" dt="2024-02-01T11:27:57.354" v="13351" actId="1076"/>
          <ac:picMkLst>
            <pc:docMk/>
            <pc:sldMk cId="4015058494" sldId="279"/>
            <ac:picMk id="13" creationId="{25A7986F-31F2-374A-53FF-C33C51DEEF0D}"/>
          </ac:picMkLst>
        </pc:picChg>
      </pc:sldChg>
      <pc:sldChg chg="addSp delSp modSp new mod ord setBg">
        <pc:chgData name="Lokeswar Reddy Valluru" userId="c2e58a91-c8d7-4762-8685-670b085edc60" providerId="ADAL" clId="{3B875186-FCA0-4D9F-808C-8525C804D859}" dt="2024-02-02T07:19:31.025" v="15254" actId="26606"/>
        <pc:sldMkLst>
          <pc:docMk/>
          <pc:sldMk cId="2257236082" sldId="280"/>
        </pc:sldMkLst>
        <pc:spChg chg="mod">
          <ac:chgData name="Lokeswar Reddy Valluru" userId="c2e58a91-c8d7-4762-8685-670b085edc60" providerId="ADAL" clId="{3B875186-FCA0-4D9F-808C-8525C804D859}" dt="2024-02-01T11:32:10.789" v="13653" actId="14100"/>
          <ac:spMkLst>
            <pc:docMk/>
            <pc:sldMk cId="2257236082" sldId="280"/>
            <ac:spMk id="2" creationId="{7D7EE860-98D3-318B-A6CB-E76144BB9193}"/>
          </ac:spMkLst>
        </pc:spChg>
        <pc:spChg chg="add del mod">
          <ac:chgData name="Lokeswar Reddy Valluru" userId="c2e58a91-c8d7-4762-8685-670b085edc60" providerId="ADAL" clId="{3B875186-FCA0-4D9F-808C-8525C804D859}" dt="2024-02-02T07:19:31.025" v="15254" actId="26606"/>
          <ac:spMkLst>
            <pc:docMk/>
            <pc:sldMk cId="2257236082" sldId="280"/>
            <ac:spMk id="3" creationId="{B27F5A31-9908-6824-A718-92F15CF921D8}"/>
          </ac:spMkLst>
        </pc:spChg>
        <pc:spChg chg="add mod">
          <ac:chgData name="Lokeswar Reddy Valluru" userId="c2e58a91-c8d7-4762-8685-670b085edc60" providerId="ADAL" clId="{3B875186-FCA0-4D9F-808C-8525C804D859}" dt="2024-02-01T11:52:16.680" v="14954" actId="13822"/>
          <ac:spMkLst>
            <pc:docMk/>
            <pc:sldMk cId="2257236082" sldId="280"/>
            <ac:spMk id="6" creationId="{FF153A85-EE19-B1C5-6E96-F94E29641CD9}"/>
          </ac:spMkLst>
        </pc:spChg>
        <pc:spChg chg="add">
          <ac:chgData name="Lokeswar Reddy Valluru" userId="c2e58a91-c8d7-4762-8685-670b085edc60" providerId="ADAL" clId="{3B875186-FCA0-4D9F-808C-8525C804D859}" dt="2024-02-01T11:32:05.169" v="13652" actId="26606"/>
          <ac:spMkLst>
            <pc:docMk/>
            <pc:sldMk cId="2257236082" sldId="280"/>
            <ac:spMk id="10" creationId="{7FF47CB7-972F-479F-A36D-9E72D26EC8DA}"/>
          </ac:spMkLst>
        </pc:spChg>
        <pc:spChg chg="add">
          <ac:chgData name="Lokeswar Reddy Valluru" userId="c2e58a91-c8d7-4762-8685-670b085edc60" providerId="ADAL" clId="{3B875186-FCA0-4D9F-808C-8525C804D859}" dt="2024-02-01T11:32:05.169" v="13652" actId="26606"/>
          <ac:spMkLst>
            <pc:docMk/>
            <pc:sldMk cId="2257236082" sldId="280"/>
            <ac:spMk id="12" creationId="{0D153B68-5844-490D-8E67-F616D6D721CA}"/>
          </ac:spMkLst>
        </pc:spChg>
        <pc:spChg chg="add">
          <ac:chgData name="Lokeswar Reddy Valluru" userId="c2e58a91-c8d7-4762-8685-670b085edc60" providerId="ADAL" clId="{3B875186-FCA0-4D9F-808C-8525C804D859}" dt="2024-02-01T11:32:05.169" v="13652" actId="26606"/>
          <ac:spMkLst>
            <pc:docMk/>
            <pc:sldMk cId="2257236082" sldId="280"/>
            <ac:spMk id="14" creationId="{9A0D773F-7A7D-4DBB-9DEA-86BB8B8F4BC8}"/>
          </ac:spMkLst>
        </pc:spChg>
        <pc:graphicFrameChg chg="add del">
          <ac:chgData name="Lokeswar Reddy Valluru" userId="c2e58a91-c8d7-4762-8685-670b085edc60" providerId="ADAL" clId="{3B875186-FCA0-4D9F-808C-8525C804D859}" dt="2024-02-02T07:19:17.824" v="15249" actId="26606"/>
          <ac:graphicFrameMkLst>
            <pc:docMk/>
            <pc:sldMk cId="2257236082" sldId="280"/>
            <ac:graphicFrameMk id="16" creationId="{876D40E1-9DB1-1402-943B-F07CF5F5E79F}"/>
          </ac:graphicFrameMkLst>
        </pc:graphicFrameChg>
        <pc:graphicFrameChg chg="add del">
          <ac:chgData name="Lokeswar Reddy Valluru" userId="c2e58a91-c8d7-4762-8685-670b085edc60" providerId="ADAL" clId="{3B875186-FCA0-4D9F-808C-8525C804D859}" dt="2024-02-02T07:19:24.873" v="15251" actId="26606"/>
          <ac:graphicFrameMkLst>
            <pc:docMk/>
            <pc:sldMk cId="2257236082" sldId="280"/>
            <ac:graphicFrameMk id="18" creationId="{BA4E7F0A-E485-8EEE-4965-C64FAD7A1F1E}"/>
          </ac:graphicFrameMkLst>
        </pc:graphicFrameChg>
        <pc:graphicFrameChg chg="add del">
          <ac:chgData name="Lokeswar Reddy Valluru" userId="c2e58a91-c8d7-4762-8685-670b085edc60" providerId="ADAL" clId="{3B875186-FCA0-4D9F-808C-8525C804D859}" dt="2024-02-02T07:19:31.005" v="15253" actId="26606"/>
          <ac:graphicFrameMkLst>
            <pc:docMk/>
            <pc:sldMk cId="2257236082" sldId="280"/>
            <ac:graphicFrameMk id="20" creationId="{CAC449D9-8364-89C4-168D-AED5A690575E}"/>
          </ac:graphicFrameMkLst>
        </pc:graphicFrameChg>
        <pc:graphicFrameChg chg="add">
          <ac:chgData name="Lokeswar Reddy Valluru" userId="c2e58a91-c8d7-4762-8685-670b085edc60" providerId="ADAL" clId="{3B875186-FCA0-4D9F-808C-8525C804D859}" dt="2024-02-02T07:19:31.025" v="15254" actId="26606"/>
          <ac:graphicFrameMkLst>
            <pc:docMk/>
            <pc:sldMk cId="2257236082" sldId="280"/>
            <ac:graphicFrameMk id="22" creationId="{5D6D06BA-AC69-DA5C-223C-64939BB35C8A}"/>
          </ac:graphicFrameMkLst>
        </pc:graphicFrameChg>
        <pc:picChg chg="add mod">
          <ac:chgData name="Lokeswar Reddy Valluru" userId="c2e58a91-c8d7-4762-8685-670b085edc60" providerId="ADAL" clId="{3B875186-FCA0-4D9F-808C-8525C804D859}" dt="2024-02-01T11:51:33.226" v="14904" actId="1076"/>
          <ac:picMkLst>
            <pc:docMk/>
            <pc:sldMk cId="2257236082" sldId="280"/>
            <ac:picMk id="5" creationId="{5A0A6D30-696E-CDB3-CB06-9EB7CED485EA}"/>
          </ac:picMkLst>
        </pc:picChg>
      </pc:sldChg>
      <pc:sldChg chg="addSp modSp new mod">
        <pc:chgData name="Lokeswar Reddy Valluru" userId="c2e58a91-c8d7-4762-8685-670b085edc60" providerId="ADAL" clId="{3B875186-FCA0-4D9F-808C-8525C804D859}" dt="2024-02-01T11:49:12.167" v="14800" actId="20577"/>
        <pc:sldMkLst>
          <pc:docMk/>
          <pc:sldMk cId="1771470909" sldId="281"/>
        </pc:sldMkLst>
        <pc:spChg chg="mod">
          <ac:chgData name="Lokeswar Reddy Valluru" userId="c2e58a91-c8d7-4762-8685-670b085edc60" providerId="ADAL" clId="{3B875186-FCA0-4D9F-808C-8525C804D859}" dt="2024-02-01T11:40:58.680" v="14225" actId="14100"/>
          <ac:spMkLst>
            <pc:docMk/>
            <pc:sldMk cId="1771470909" sldId="281"/>
            <ac:spMk id="2" creationId="{C18D7D26-1EE5-D4AF-5E4F-E7EF923DBB7E}"/>
          </ac:spMkLst>
        </pc:spChg>
        <pc:spChg chg="mod">
          <ac:chgData name="Lokeswar Reddy Valluru" userId="c2e58a91-c8d7-4762-8685-670b085edc60" providerId="ADAL" clId="{3B875186-FCA0-4D9F-808C-8525C804D859}" dt="2024-02-01T11:49:12.167" v="14800" actId="20577"/>
          <ac:spMkLst>
            <pc:docMk/>
            <pc:sldMk cId="1771470909" sldId="281"/>
            <ac:spMk id="3" creationId="{12577675-EDBD-991F-90FE-5855845CCBA6}"/>
          </ac:spMkLst>
        </pc:spChg>
        <pc:picChg chg="add mod">
          <ac:chgData name="Lokeswar Reddy Valluru" userId="c2e58a91-c8d7-4762-8685-670b085edc60" providerId="ADAL" clId="{3B875186-FCA0-4D9F-808C-8525C804D859}" dt="2024-02-01T11:47:55.790" v="14589" actId="14100"/>
          <ac:picMkLst>
            <pc:docMk/>
            <pc:sldMk cId="1771470909" sldId="281"/>
            <ac:picMk id="5" creationId="{0F2E234E-3BDE-6346-78D7-2D4E14F79D56}"/>
          </ac:picMkLst>
        </pc:picChg>
      </pc:sldChg>
      <pc:sldChg chg="addSp delSp modSp new mod setBg">
        <pc:chgData name="Lokeswar Reddy Valluru" userId="c2e58a91-c8d7-4762-8685-670b085edc60" providerId="ADAL" clId="{3B875186-FCA0-4D9F-808C-8525C804D859}" dt="2024-02-02T07:23:16.235" v="15301" actId="14100"/>
        <pc:sldMkLst>
          <pc:docMk/>
          <pc:sldMk cId="2111521544" sldId="282"/>
        </pc:sldMkLst>
        <pc:spChg chg="mod">
          <ac:chgData name="Lokeswar Reddy Valluru" userId="c2e58a91-c8d7-4762-8685-670b085edc60" providerId="ADAL" clId="{3B875186-FCA0-4D9F-808C-8525C804D859}" dt="2024-02-02T07:23:02.669" v="15295" actId="27636"/>
          <ac:spMkLst>
            <pc:docMk/>
            <pc:sldMk cId="2111521544" sldId="282"/>
            <ac:spMk id="2" creationId="{746AE1D7-69C1-8C20-DB04-CBF17442BEE0}"/>
          </ac:spMkLst>
        </pc:spChg>
        <pc:spChg chg="add del mod">
          <ac:chgData name="Lokeswar Reddy Valluru" userId="c2e58a91-c8d7-4762-8685-670b085edc60" providerId="ADAL" clId="{3B875186-FCA0-4D9F-808C-8525C804D859}" dt="2024-02-02T07:23:16.235" v="15301" actId="14100"/>
          <ac:spMkLst>
            <pc:docMk/>
            <pc:sldMk cId="2111521544" sldId="282"/>
            <ac:spMk id="3" creationId="{42B58FCD-63AD-A467-DAC1-E6AC7BC07A76}"/>
          </ac:spMkLst>
        </pc:spChg>
        <pc:spChg chg="add">
          <ac:chgData name="Lokeswar Reddy Valluru" userId="c2e58a91-c8d7-4762-8685-670b085edc60" providerId="ADAL" clId="{3B875186-FCA0-4D9F-808C-8525C804D859}" dt="2024-02-02T07:19:41.007" v="15255" actId="26606"/>
          <ac:spMkLst>
            <pc:docMk/>
            <pc:sldMk cId="2111521544" sldId="282"/>
            <ac:spMk id="14" creationId="{AAAE94E3-A7DB-4868-B1E3-E49703488BBC}"/>
          </ac:spMkLst>
        </pc:spChg>
        <pc:spChg chg="add">
          <ac:chgData name="Lokeswar Reddy Valluru" userId="c2e58a91-c8d7-4762-8685-670b085edc60" providerId="ADAL" clId="{3B875186-FCA0-4D9F-808C-8525C804D859}" dt="2024-02-02T07:19:41.007" v="15255" actId="26606"/>
          <ac:spMkLst>
            <pc:docMk/>
            <pc:sldMk cId="2111521544" sldId="282"/>
            <ac:spMk id="20" creationId="{3873B707-463F-40B0-8227-E8CC6C67EB25}"/>
          </ac:spMkLst>
        </pc:spChg>
        <pc:spChg chg="add">
          <ac:chgData name="Lokeswar Reddy Valluru" userId="c2e58a91-c8d7-4762-8685-670b085edc60" providerId="ADAL" clId="{3B875186-FCA0-4D9F-808C-8525C804D859}" dt="2024-02-02T07:19:41.007" v="15255" actId="26606"/>
          <ac:spMkLst>
            <pc:docMk/>
            <pc:sldMk cId="2111521544" sldId="282"/>
            <ac:spMk id="22" creationId="{C13237C8-E62C-4F0D-A318-BD6FB6C2D138}"/>
          </ac:spMkLst>
        </pc:spChg>
        <pc:spChg chg="add">
          <ac:chgData name="Lokeswar Reddy Valluru" userId="c2e58a91-c8d7-4762-8685-670b085edc60" providerId="ADAL" clId="{3B875186-FCA0-4D9F-808C-8525C804D859}" dt="2024-02-02T07:19:41.007" v="15255" actId="26606"/>
          <ac:spMkLst>
            <pc:docMk/>
            <pc:sldMk cId="2111521544" sldId="282"/>
            <ac:spMk id="24" creationId="{19C9EAEA-39D0-4B0E-A0EB-51E7B26740B1}"/>
          </ac:spMkLst>
        </pc:spChg>
        <pc:spChg chg="add">
          <ac:chgData name="Lokeswar Reddy Valluru" userId="c2e58a91-c8d7-4762-8685-670b085edc60" providerId="ADAL" clId="{3B875186-FCA0-4D9F-808C-8525C804D859}" dt="2024-02-02T07:19:41.007" v="15255" actId="26606"/>
          <ac:spMkLst>
            <pc:docMk/>
            <pc:sldMk cId="2111521544" sldId="282"/>
            <ac:spMk id="26" creationId="{8CB5D2D7-DF65-4E86-BFBA-FFB9B5ACEB64}"/>
          </ac:spMkLst>
        </pc:spChg>
        <pc:grpChg chg="add">
          <ac:chgData name="Lokeswar Reddy Valluru" userId="c2e58a91-c8d7-4762-8685-670b085edc60" providerId="ADAL" clId="{3B875186-FCA0-4D9F-808C-8525C804D859}" dt="2024-02-02T07:19:41.007" v="15255" actId="26606"/>
          <ac:grpSpMkLst>
            <pc:docMk/>
            <pc:sldMk cId="2111521544" sldId="282"/>
            <ac:grpSpMk id="16" creationId="{1DE889C7-FAD6-4397-98E2-05D503484459}"/>
          </ac:grpSpMkLst>
        </pc:grpChg>
        <pc:picChg chg="add del mod ord">
          <ac:chgData name="Lokeswar Reddy Valluru" userId="c2e58a91-c8d7-4762-8685-670b085edc60" providerId="ADAL" clId="{3B875186-FCA0-4D9F-808C-8525C804D859}" dt="2024-02-02T07:16:31.823" v="15005" actId="22"/>
          <ac:picMkLst>
            <pc:docMk/>
            <pc:sldMk cId="2111521544" sldId="282"/>
            <ac:picMk id="5" creationId="{38374415-EE2C-9D52-19D6-050C41BE5EA5}"/>
          </ac:picMkLst>
        </pc:picChg>
        <pc:picChg chg="add mod">
          <ac:chgData name="Lokeswar Reddy Valluru" userId="c2e58a91-c8d7-4762-8685-670b085edc60" providerId="ADAL" clId="{3B875186-FCA0-4D9F-808C-8525C804D859}" dt="2024-02-02T07:19:41.007" v="15255" actId="26606"/>
          <ac:picMkLst>
            <pc:docMk/>
            <pc:sldMk cId="2111521544" sldId="282"/>
            <ac:picMk id="7" creationId="{AF07B78D-F4CE-3129-D91D-47081D1B785E}"/>
          </ac:picMkLst>
        </pc:picChg>
        <pc:picChg chg="add mod">
          <ac:chgData name="Lokeswar Reddy Valluru" userId="c2e58a91-c8d7-4762-8685-670b085edc60" providerId="ADAL" clId="{3B875186-FCA0-4D9F-808C-8525C804D859}" dt="2024-02-02T07:19:41.007" v="15255" actId="26606"/>
          <ac:picMkLst>
            <pc:docMk/>
            <pc:sldMk cId="2111521544" sldId="282"/>
            <ac:picMk id="9" creationId="{D77A4FFD-46FE-7188-A0C9-1FDCDA88D9B5}"/>
          </ac:picMkLst>
        </pc:picChg>
      </pc:sldChg>
      <pc:sldChg chg="addSp delSp modSp new mod">
        <pc:chgData name="Lokeswar Reddy Valluru" userId="c2e58a91-c8d7-4762-8685-670b085edc60" providerId="ADAL" clId="{3B875186-FCA0-4D9F-808C-8525C804D859}" dt="2024-02-02T07:37:30.334" v="16101" actId="20577"/>
        <pc:sldMkLst>
          <pc:docMk/>
          <pc:sldMk cId="1309384949" sldId="283"/>
        </pc:sldMkLst>
        <pc:spChg chg="mod">
          <ac:chgData name="Lokeswar Reddy Valluru" userId="c2e58a91-c8d7-4762-8685-670b085edc60" providerId="ADAL" clId="{3B875186-FCA0-4D9F-808C-8525C804D859}" dt="2024-02-02T07:25:49.376" v="15349" actId="13926"/>
          <ac:spMkLst>
            <pc:docMk/>
            <pc:sldMk cId="1309384949" sldId="283"/>
            <ac:spMk id="2" creationId="{B884ADB0-D877-FA29-807D-E24D86F3B7D6}"/>
          </ac:spMkLst>
        </pc:spChg>
        <pc:spChg chg="add del mod">
          <ac:chgData name="Lokeswar Reddy Valluru" userId="c2e58a91-c8d7-4762-8685-670b085edc60" providerId="ADAL" clId="{3B875186-FCA0-4D9F-808C-8525C804D859}" dt="2024-02-02T07:37:30.334" v="16101" actId="20577"/>
          <ac:spMkLst>
            <pc:docMk/>
            <pc:sldMk cId="1309384949" sldId="283"/>
            <ac:spMk id="3" creationId="{90B17C88-6B46-FE7B-34B6-0064C4E8ABFF}"/>
          </ac:spMkLst>
        </pc:spChg>
        <pc:picChg chg="add del mod ord">
          <ac:chgData name="Lokeswar Reddy Valluru" userId="c2e58a91-c8d7-4762-8685-670b085edc60" providerId="ADAL" clId="{3B875186-FCA0-4D9F-808C-8525C804D859}" dt="2024-02-02T07:25:57.180" v="15352" actId="22"/>
          <ac:picMkLst>
            <pc:docMk/>
            <pc:sldMk cId="1309384949" sldId="283"/>
            <ac:picMk id="5" creationId="{18E3F7D8-FABA-430F-6F2C-B9A95B96AA18}"/>
          </ac:picMkLst>
        </pc:picChg>
        <pc:picChg chg="add mod">
          <ac:chgData name="Lokeswar Reddy Valluru" userId="c2e58a91-c8d7-4762-8685-670b085edc60" providerId="ADAL" clId="{3B875186-FCA0-4D9F-808C-8525C804D859}" dt="2024-02-02T07:29:27.943" v="15687" actId="14100"/>
          <ac:picMkLst>
            <pc:docMk/>
            <pc:sldMk cId="1309384949" sldId="283"/>
            <ac:picMk id="7" creationId="{82BC8A3D-8F06-0B9F-1E9D-CA8920EFD05D}"/>
          </ac:picMkLst>
        </pc:picChg>
      </pc:sldChg>
      <pc:sldChg chg="addSp delSp modSp new mod">
        <pc:chgData name="Lokeswar Reddy Valluru" userId="c2e58a91-c8d7-4762-8685-670b085edc60" providerId="ADAL" clId="{3B875186-FCA0-4D9F-808C-8525C804D859}" dt="2024-02-02T08:16:49.864" v="16959" actId="20577"/>
        <pc:sldMkLst>
          <pc:docMk/>
          <pc:sldMk cId="3374632934" sldId="284"/>
        </pc:sldMkLst>
        <pc:spChg chg="mod">
          <ac:chgData name="Lokeswar Reddy Valluru" userId="c2e58a91-c8d7-4762-8685-670b085edc60" providerId="ADAL" clId="{3B875186-FCA0-4D9F-808C-8525C804D859}" dt="2024-02-02T07:38:23.422" v="16135" actId="20577"/>
          <ac:spMkLst>
            <pc:docMk/>
            <pc:sldMk cId="3374632934" sldId="284"/>
            <ac:spMk id="2" creationId="{990D43CE-4C84-3DE6-BFFD-AD2C3B3D1575}"/>
          </ac:spMkLst>
        </pc:spChg>
        <pc:spChg chg="mod">
          <ac:chgData name="Lokeswar Reddy Valluru" userId="c2e58a91-c8d7-4762-8685-670b085edc60" providerId="ADAL" clId="{3B875186-FCA0-4D9F-808C-8525C804D859}" dt="2024-02-02T08:16:49.864" v="16959" actId="20577"/>
          <ac:spMkLst>
            <pc:docMk/>
            <pc:sldMk cId="3374632934" sldId="284"/>
            <ac:spMk id="3" creationId="{D373F616-0BAA-50A0-080C-0E0E83CDBCB2}"/>
          </ac:spMkLst>
        </pc:spChg>
        <pc:spChg chg="add del mod">
          <ac:chgData name="Lokeswar Reddy Valluru" userId="c2e58a91-c8d7-4762-8685-670b085edc60" providerId="ADAL" clId="{3B875186-FCA0-4D9F-808C-8525C804D859}" dt="2024-02-02T08:15:46.081" v="16780" actId="21"/>
          <ac:spMkLst>
            <pc:docMk/>
            <pc:sldMk cId="3374632934" sldId="284"/>
            <ac:spMk id="6" creationId="{EBCA02EA-2E01-F184-CEB0-A95B9C8E7D5C}"/>
          </ac:spMkLst>
        </pc:spChg>
        <pc:spChg chg="add del mod">
          <ac:chgData name="Lokeswar Reddy Valluru" userId="c2e58a91-c8d7-4762-8685-670b085edc60" providerId="ADAL" clId="{3B875186-FCA0-4D9F-808C-8525C804D859}" dt="2024-02-02T08:15:42.353" v="16779" actId="21"/>
          <ac:spMkLst>
            <pc:docMk/>
            <pc:sldMk cId="3374632934" sldId="284"/>
            <ac:spMk id="7" creationId="{461BEEBF-9858-373B-D20A-9232EEF31BC8}"/>
          </ac:spMkLst>
        </pc:spChg>
        <pc:spChg chg="add del mod">
          <ac:chgData name="Lokeswar Reddy Valluru" userId="c2e58a91-c8d7-4762-8685-670b085edc60" providerId="ADAL" clId="{3B875186-FCA0-4D9F-808C-8525C804D859}" dt="2024-02-02T08:15:52.255" v="16781" actId="21"/>
          <ac:spMkLst>
            <pc:docMk/>
            <pc:sldMk cId="3374632934" sldId="284"/>
            <ac:spMk id="8" creationId="{F0E1A087-F26E-6CD1-8E33-936781A94EE5}"/>
          </ac:spMkLst>
        </pc:spChg>
        <pc:picChg chg="add del mod">
          <ac:chgData name="Lokeswar Reddy Valluru" userId="c2e58a91-c8d7-4762-8685-670b085edc60" providerId="ADAL" clId="{3B875186-FCA0-4D9F-808C-8525C804D859}" dt="2024-02-02T08:04:51.961" v="16661" actId="21"/>
          <ac:picMkLst>
            <pc:docMk/>
            <pc:sldMk cId="3374632934" sldId="284"/>
            <ac:picMk id="5" creationId="{09E141AD-C063-F7AC-993A-761A34EF4C8E}"/>
          </ac:picMkLst>
        </pc:picChg>
        <pc:picChg chg="add del mod">
          <ac:chgData name="Lokeswar Reddy Valluru" userId="c2e58a91-c8d7-4762-8685-670b085edc60" providerId="ADAL" clId="{3B875186-FCA0-4D9F-808C-8525C804D859}" dt="2024-02-02T08:05:16.639" v="16670" actId="21"/>
          <ac:picMkLst>
            <pc:docMk/>
            <pc:sldMk cId="3374632934" sldId="284"/>
            <ac:picMk id="10" creationId="{FE4EDCFC-F9F8-566B-9164-0282F44008C2}"/>
          </ac:picMkLst>
        </pc:picChg>
        <pc:picChg chg="add del mod">
          <ac:chgData name="Lokeswar Reddy Valluru" userId="c2e58a91-c8d7-4762-8685-670b085edc60" providerId="ADAL" clId="{3B875186-FCA0-4D9F-808C-8525C804D859}" dt="2024-02-02T08:05:31.905" v="16675" actId="21"/>
          <ac:picMkLst>
            <pc:docMk/>
            <pc:sldMk cId="3374632934" sldId="284"/>
            <ac:picMk id="12" creationId="{DEC5B71D-C139-9CEC-FE8D-B757C87D628D}"/>
          </ac:picMkLst>
        </pc:picChg>
      </pc:sldChg>
      <pc:sldChg chg="addSp delSp modSp new mod">
        <pc:chgData name="Lokeswar Reddy Valluru" userId="c2e58a91-c8d7-4762-8685-670b085edc60" providerId="ADAL" clId="{3B875186-FCA0-4D9F-808C-8525C804D859}" dt="2024-02-02T08:08:16.897" v="16778" actId="14100"/>
        <pc:sldMkLst>
          <pc:docMk/>
          <pc:sldMk cId="726248393" sldId="285"/>
        </pc:sldMkLst>
        <pc:spChg chg="mod">
          <ac:chgData name="Lokeswar Reddy Valluru" userId="c2e58a91-c8d7-4762-8685-670b085edc60" providerId="ADAL" clId="{3B875186-FCA0-4D9F-808C-8525C804D859}" dt="2024-02-02T08:06:14.934" v="16736" actId="207"/>
          <ac:spMkLst>
            <pc:docMk/>
            <pc:sldMk cId="726248393" sldId="285"/>
            <ac:spMk id="2" creationId="{60AA77EA-30BA-56B7-3726-30F287A63E5F}"/>
          </ac:spMkLst>
        </pc:spChg>
        <pc:spChg chg="del">
          <ac:chgData name="Lokeswar Reddy Valluru" userId="c2e58a91-c8d7-4762-8685-670b085edc60" providerId="ADAL" clId="{3B875186-FCA0-4D9F-808C-8525C804D859}" dt="2024-02-02T08:04:57.048" v="16662"/>
          <ac:spMkLst>
            <pc:docMk/>
            <pc:sldMk cId="726248393" sldId="285"/>
            <ac:spMk id="3" creationId="{7595B0A2-A546-B1F2-83A5-57ACFDCE7D5B}"/>
          </ac:spMkLst>
        </pc:spChg>
        <pc:spChg chg="add mod">
          <ac:chgData name="Lokeswar Reddy Valluru" userId="c2e58a91-c8d7-4762-8685-670b085edc60" providerId="ADAL" clId="{3B875186-FCA0-4D9F-808C-8525C804D859}" dt="2024-02-02T08:06:29.778" v="16738" actId="20577"/>
          <ac:spMkLst>
            <pc:docMk/>
            <pc:sldMk cId="726248393" sldId="285"/>
            <ac:spMk id="7" creationId="{349CEB2B-9C28-777A-30C8-CC5928D082C4}"/>
          </ac:spMkLst>
        </pc:spChg>
        <pc:spChg chg="add mod">
          <ac:chgData name="Lokeswar Reddy Valluru" userId="c2e58a91-c8d7-4762-8685-670b085edc60" providerId="ADAL" clId="{3B875186-FCA0-4D9F-808C-8525C804D859}" dt="2024-02-02T08:06:52.547" v="16744" actId="20577"/>
          <ac:spMkLst>
            <pc:docMk/>
            <pc:sldMk cId="726248393" sldId="285"/>
            <ac:spMk id="8" creationId="{5E4223A7-3294-A4D6-D31B-891F14039499}"/>
          </ac:spMkLst>
        </pc:spChg>
        <pc:spChg chg="add mod">
          <ac:chgData name="Lokeswar Reddy Valluru" userId="c2e58a91-c8d7-4762-8685-670b085edc60" providerId="ADAL" clId="{3B875186-FCA0-4D9F-808C-8525C804D859}" dt="2024-02-02T08:08:16.897" v="16778" actId="14100"/>
          <ac:spMkLst>
            <pc:docMk/>
            <pc:sldMk cId="726248393" sldId="285"/>
            <ac:spMk id="11" creationId="{450A8E9D-19C0-B831-521F-BBC750C709EA}"/>
          </ac:spMkLst>
        </pc:spChg>
        <pc:picChg chg="add mod">
          <ac:chgData name="Lokeswar Reddy Valluru" userId="c2e58a91-c8d7-4762-8685-670b085edc60" providerId="ADAL" clId="{3B875186-FCA0-4D9F-808C-8525C804D859}" dt="2024-02-02T08:05:25.461" v="16673" actId="1076"/>
          <ac:picMkLst>
            <pc:docMk/>
            <pc:sldMk cId="726248393" sldId="285"/>
            <ac:picMk id="4" creationId="{44196DC2-9118-17BC-C4C4-F1CF279FB6F5}"/>
          </ac:picMkLst>
        </pc:picChg>
        <pc:picChg chg="add mod">
          <ac:chgData name="Lokeswar Reddy Valluru" userId="c2e58a91-c8d7-4762-8685-670b085edc60" providerId="ADAL" clId="{3B875186-FCA0-4D9F-808C-8525C804D859}" dt="2024-02-02T08:05:28.354" v="16674" actId="14100"/>
          <ac:picMkLst>
            <pc:docMk/>
            <pc:sldMk cId="726248393" sldId="285"/>
            <ac:picMk id="5" creationId="{C02D7F38-4D2F-A992-59C4-311FAB5CDFAF}"/>
          </ac:picMkLst>
        </pc:picChg>
        <pc:picChg chg="add mod">
          <ac:chgData name="Lokeswar Reddy Valluru" userId="c2e58a91-c8d7-4762-8685-670b085edc60" providerId="ADAL" clId="{3B875186-FCA0-4D9F-808C-8525C804D859}" dt="2024-02-02T08:05:49.036" v="16683" actId="14100"/>
          <ac:picMkLst>
            <pc:docMk/>
            <pc:sldMk cId="726248393" sldId="285"/>
            <ac:picMk id="6" creationId="{C699AFC0-083E-0B9F-4CF6-259380DADD19}"/>
          </ac:picMkLst>
        </pc:picChg>
        <pc:picChg chg="add mod">
          <ac:chgData name="Lokeswar Reddy Valluru" userId="c2e58a91-c8d7-4762-8685-670b085edc60" providerId="ADAL" clId="{3B875186-FCA0-4D9F-808C-8525C804D859}" dt="2024-02-02T08:07:43.530" v="16748" actId="14100"/>
          <ac:picMkLst>
            <pc:docMk/>
            <pc:sldMk cId="726248393" sldId="285"/>
            <ac:picMk id="10" creationId="{08F8B6C9-1D03-F027-BEBE-946A46DD631F}"/>
          </ac:picMkLst>
        </pc:picChg>
      </pc:sldChg>
      <pc:sldChg chg="addSp modSp new mod">
        <pc:chgData name="Lokeswar Reddy Valluru" userId="c2e58a91-c8d7-4762-8685-670b085edc60" providerId="ADAL" clId="{3B875186-FCA0-4D9F-808C-8525C804D859}" dt="2024-02-02T09:45:32.431" v="17564" actId="14100"/>
        <pc:sldMkLst>
          <pc:docMk/>
          <pc:sldMk cId="871120867" sldId="286"/>
        </pc:sldMkLst>
        <pc:spChg chg="mod">
          <ac:chgData name="Lokeswar Reddy Valluru" userId="c2e58a91-c8d7-4762-8685-670b085edc60" providerId="ADAL" clId="{3B875186-FCA0-4D9F-808C-8525C804D859}" dt="2024-02-02T09:36:02.596" v="16995" actId="27636"/>
          <ac:spMkLst>
            <pc:docMk/>
            <pc:sldMk cId="871120867" sldId="286"/>
            <ac:spMk id="2" creationId="{B7457520-B9AB-3B00-1E97-69F4333954D4}"/>
          </ac:spMkLst>
        </pc:spChg>
        <pc:spChg chg="mod">
          <ac:chgData name="Lokeswar Reddy Valluru" userId="c2e58a91-c8d7-4762-8685-670b085edc60" providerId="ADAL" clId="{3B875186-FCA0-4D9F-808C-8525C804D859}" dt="2024-02-02T09:44:50.180" v="17556" actId="255"/>
          <ac:spMkLst>
            <pc:docMk/>
            <pc:sldMk cId="871120867" sldId="286"/>
            <ac:spMk id="3" creationId="{FAA1C4E6-12F9-1809-FE91-63F462D04024}"/>
          </ac:spMkLst>
        </pc:spChg>
        <pc:picChg chg="add mod">
          <ac:chgData name="Lokeswar Reddy Valluru" userId="c2e58a91-c8d7-4762-8685-670b085edc60" providerId="ADAL" clId="{3B875186-FCA0-4D9F-808C-8525C804D859}" dt="2024-02-02T09:45:32.431" v="17564" actId="14100"/>
          <ac:picMkLst>
            <pc:docMk/>
            <pc:sldMk cId="871120867" sldId="286"/>
            <ac:picMk id="5" creationId="{446E2FB0-8D74-C643-6EC8-DA4A2092DCEC}"/>
          </ac:picMkLst>
        </pc:picChg>
        <pc:picChg chg="add mod">
          <ac:chgData name="Lokeswar Reddy Valluru" userId="c2e58a91-c8d7-4762-8685-670b085edc60" providerId="ADAL" clId="{3B875186-FCA0-4D9F-808C-8525C804D859}" dt="2024-02-02T09:45:22.880" v="17561" actId="14100"/>
          <ac:picMkLst>
            <pc:docMk/>
            <pc:sldMk cId="871120867" sldId="286"/>
            <ac:picMk id="7" creationId="{60A5239E-4854-E4C7-F8AD-1A51A3D2F389}"/>
          </ac:picMkLst>
        </pc:picChg>
      </pc:sldChg>
      <pc:sldChg chg="addSp modSp new mod">
        <pc:chgData name="Lokeswar Reddy Valluru" userId="c2e58a91-c8d7-4762-8685-670b085edc60" providerId="ADAL" clId="{3B875186-FCA0-4D9F-808C-8525C804D859}" dt="2024-02-02T09:52:45.071" v="18249" actId="27636"/>
        <pc:sldMkLst>
          <pc:docMk/>
          <pc:sldMk cId="1713230751" sldId="287"/>
        </pc:sldMkLst>
        <pc:spChg chg="mod">
          <ac:chgData name="Lokeswar Reddy Valluru" userId="c2e58a91-c8d7-4762-8685-670b085edc60" providerId="ADAL" clId="{3B875186-FCA0-4D9F-808C-8525C804D859}" dt="2024-02-02T09:47:22.743" v="17628" actId="13926"/>
          <ac:spMkLst>
            <pc:docMk/>
            <pc:sldMk cId="1713230751" sldId="287"/>
            <ac:spMk id="2" creationId="{8C137273-B5DA-784F-C7DF-EAD608420B82}"/>
          </ac:spMkLst>
        </pc:spChg>
        <pc:spChg chg="mod">
          <ac:chgData name="Lokeswar Reddy Valluru" userId="c2e58a91-c8d7-4762-8685-670b085edc60" providerId="ADAL" clId="{3B875186-FCA0-4D9F-808C-8525C804D859}" dt="2024-02-02T09:52:45.071" v="18249" actId="27636"/>
          <ac:spMkLst>
            <pc:docMk/>
            <pc:sldMk cId="1713230751" sldId="287"/>
            <ac:spMk id="3" creationId="{B05C3864-6038-A114-BA7F-0E4CECC42FD4}"/>
          </ac:spMkLst>
        </pc:spChg>
        <pc:picChg chg="add mod">
          <ac:chgData name="Lokeswar Reddy Valluru" userId="c2e58a91-c8d7-4762-8685-670b085edc60" providerId="ADAL" clId="{3B875186-FCA0-4D9F-808C-8525C804D859}" dt="2024-02-02T09:50:16.016" v="18010" actId="1076"/>
          <ac:picMkLst>
            <pc:docMk/>
            <pc:sldMk cId="1713230751" sldId="287"/>
            <ac:picMk id="5" creationId="{52066A52-CCFC-A900-5487-200C7ED698F8}"/>
          </ac:picMkLst>
        </pc:picChg>
      </pc:sldChg>
      <pc:sldChg chg="addSp delSp modSp new mod">
        <pc:chgData name="Lokeswar Reddy Valluru" userId="c2e58a91-c8d7-4762-8685-670b085edc60" providerId="ADAL" clId="{3B875186-FCA0-4D9F-808C-8525C804D859}" dt="2024-02-02T10:02:29.998" v="18738" actId="1076"/>
        <pc:sldMkLst>
          <pc:docMk/>
          <pc:sldMk cId="1596794591" sldId="288"/>
        </pc:sldMkLst>
        <pc:spChg chg="del mod">
          <ac:chgData name="Lokeswar Reddy Valluru" userId="c2e58a91-c8d7-4762-8685-670b085edc60" providerId="ADAL" clId="{3B875186-FCA0-4D9F-808C-8525C804D859}" dt="2024-02-02T09:59:12.447" v="18494" actId="21"/>
          <ac:spMkLst>
            <pc:docMk/>
            <pc:sldMk cId="1596794591" sldId="288"/>
            <ac:spMk id="2" creationId="{594523BC-D292-0D7C-E84B-2433FAEB39D8}"/>
          </ac:spMkLst>
        </pc:spChg>
        <pc:spChg chg="mod">
          <ac:chgData name="Lokeswar Reddy Valluru" userId="c2e58a91-c8d7-4762-8685-670b085edc60" providerId="ADAL" clId="{3B875186-FCA0-4D9F-808C-8525C804D859}" dt="2024-02-02T10:02:23.265" v="18737" actId="255"/>
          <ac:spMkLst>
            <pc:docMk/>
            <pc:sldMk cId="1596794591" sldId="288"/>
            <ac:spMk id="3" creationId="{D8161D74-DD03-D3A8-AD08-3034B618A514}"/>
          </ac:spMkLst>
        </pc:spChg>
        <pc:spChg chg="add mod">
          <ac:chgData name="Lokeswar Reddy Valluru" userId="c2e58a91-c8d7-4762-8685-670b085edc60" providerId="ADAL" clId="{3B875186-FCA0-4D9F-808C-8525C804D859}" dt="2024-02-02T10:00:28.946" v="18594" actId="20577"/>
          <ac:spMkLst>
            <pc:docMk/>
            <pc:sldMk cId="1596794591" sldId="288"/>
            <ac:spMk id="8" creationId="{067BD6A7-4407-99E7-2352-CB9510578151}"/>
          </ac:spMkLst>
        </pc:spChg>
        <pc:spChg chg="add mod">
          <ac:chgData name="Lokeswar Reddy Valluru" userId="c2e58a91-c8d7-4762-8685-670b085edc60" providerId="ADAL" clId="{3B875186-FCA0-4D9F-808C-8525C804D859}" dt="2024-02-02T10:00:38.281" v="18597" actId="20577"/>
          <ac:spMkLst>
            <pc:docMk/>
            <pc:sldMk cId="1596794591" sldId="288"/>
            <ac:spMk id="9" creationId="{9287D6E5-2297-5635-B236-516C94AE7244}"/>
          </ac:spMkLst>
        </pc:spChg>
        <pc:picChg chg="add mod">
          <ac:chgData name="Lokeswar Reddy Valluru" userId="c2e58a91-c8d7-4762-8685-670b085edc60" providerId="ADAL" clId="{3B875186-FCA0-4D9F-808C-8525C804D859}" dt="2024-02-02T10:00:20.987" v="18592" actId="1076"/>
          <ac:picMkLst>
            <pc:docMk/>
            <pc:sldMk cId="1596794591" sldId="288"/>
            <ac:picMk id="5" creationId="{A803D707-3178-425C-139F-47B8BC5FC328}"/>
          </ac:picMkLst>
        </pc:picChg>
        <pc:picChg chg="add mod">
          <ac:chgData name="Lokeswar Reddy Valluru" userId="c2e58a91-c8d7-4762-8685-670b085edc60" providerId="ADAL" clId="{3B875186-FCA0-4D9F-808C-8525C804D859}" dt="2024-02-02T10:00:15.124" v="18589" actId="14100"/>
          <ac:picMkLst>
            <pc:docMk/>
            <pc:sldMk cId="1596794591" sldId="288"/>
            <ac:picMk id="7" creationId="{0B623FAC-05EC-4795-67BA-8469636A85F3}"/>
          </ac:picMkLst>
        </pc:picChg>
        <pc:picChg chg="add mod">
          <ac:chgData name="Lokeswar Reddy Valluru" userId="c2e58a91-c8d7-4762-8685-670b085edc60" providerId="ADAL" clId="{3B875186-FCA0-4D9F-808C-8525C804D859}" dt="2024-02-02T10:02:29.998" v="18738" actId="1076"/>
          <ac:picMkLst>
            <pc:docMk/>
            <pc:sldMk cId="1596794591" sldId="288"/>
            <ac:picMk id="11" creationId="{8587D1D7-065B-667F-837B-07F21911FDFC}"/>
          </ac:picMkLst>
        </pc:picChg>
      </pc:sldChg>
      <pc:sldChg chg="addSp delSp modSp new mod setBg">
        <pc:chgData name="Lokeswar Reddy Valluru" userId="c2e58a91-c8d7-4762-8685-670b085edc60" providerId="ADAL" clId="{3B875186-FCA0-4D9F-808C-8525C804D859}" dt="2024-02-02T10:26:06.492" v="19592" actId="20577"/>
        <pc:sldMkLst>
          <pc:docMk/>
          <pc:sldMk cId="4111520674" sldId="289"/>
        </pc:sldMkLst>
        <pc:spChg chg="mod">
          <ac:chgData name="Lokeswar Reddy Valluru" userId="c2e58a91-c8d7-4762-8685-670b085edc60" providerId="ADAL" clId="{3B875186-FCA0-4D9F-808C-8525C804D859}" dt="2024-02-02T10:24:38.322" v="19477" actId="26606"/>
          <ac:spMkLst>
            <pc:docMk/>
            <pc:sldMk cId="4111520674" sldId="289"/>
            <ac:spMk id="2" creationId="{5A428DCE-FE54-95C1-BF91-CBA6EA59C001}"/>
          </ac:spMkLst>
        </pc:spChg>
        <pc:spChg chg="mod">
          <ac:chgData name="Lokeswar Reddy Valluru" userId="c2e58a91-c8d7-4762-8685-670b085edc60" providerId="ADAL" clId="{3B875186-FCA0-4D9F-808C-8525C804D859}" dt="2024-02-02T10:26:06.492" v="19592" actId="20577"/>
          <ac:spMkLst>
            <pc:docMk/>
            <pc:sldMk cId="4111520674" sldId="289"/>
            <ac:spMk id="3" creationId="{743DD1A9-54C6-6B5F-2875-E1B240091AA6}"/>
          </ac:spMkLst>
        </pc:spChg>
        <pc:spChg chg="add del">
          <ac:chgData name="Lokeswar Reddy Valluru" userId="c2e58a91-c8d7-4762-8685-670b085edc60" providerId="ADAL" clId="{3B875186-FCA0-4D9F-808C-8525C804D859}" dt="2024-02-02T10:24:38.322" v="19477" actId="26606"/>
          <ac:spMkLst>
            <pc:docMk/>
            <pc:sldMk cId="4111520674" sldId="289"/>
            <ac:spMk id="12" creationId="{149FB5C3-7336-4FE0-A30C-CC0A3646D499}"/>
          </ac:spMkLst>
        </pc:spChg>
        <pc:spChg chg="add del">
          <ac:chgData name="Lokeswar Reddy Valluru" userId="c2e58a91-c8d7-4762-8685-670b085edc60" providerId="ADAL" clId="{3B875186-FCA0-4D9F-808C-8525C804D859}" dt="2024-02-02T10:24:38.322" v="19477" actId="26606"/>
          <ac:spMkLst>
            <pc:docMk/>
            <pc:sldMk cId="4111520674" sldId="289"/>
            <ac:spMk id="18" creationId="{0DA909B4-15FF-46A6-8A7F-7AEF977FE9ED}"/>
          </ac:spMkLst>
        </pc:spChg>
        <pc:spChg chg="add del">
          <ac:chgData name="Lokeswar Reddy Valluru" userId="c2e58a91-c8d7-4762-8685-670b085edc60" providerId="ADAL" clId="{3B875186-FCA0-4D9F-808C-8525C804D859}" dt="2024-02-02T10:24:38.322" v="19477" actId="26606"/>
          <ac:spMkLst>
            <pc:docMk/>
            <pc:sldMk cId="4111520674" sldId="289"/>
            <ac:spMk id="20" creationId="{1382A32C-5B0C-4B1C-A074-76C6DBCC9F87}"/>
          </ac:spMkLst>
        </pc:spChg>
        <pc:grpChg chg="add del">
          <ac:chgData name="Lokeswar Reddy Valluru" userId="c2e58a91-c8d7-4762-8685-670b085edc60" providerId="ADAL" clId="{3B875186-FCA0-4D9F-808C-8525C804D859}" dt="2024-02-02T10:24:38.322" v="19477" actId="26606"/>
          <ac:grpSpMkLst>
            <pc:docMk/>
            <pc:sldMk cId="4111520674" sldId="289"/>
            <ac:grpSpMk id="14" creationId="{19A6B5CE-CB1D-48EE-8B43-E952235C8371}"/>
          </ac:grpSpMkLst>
        </pc:grpChg>
        <pc:picChg chg="add mod">
          <ac:chgData name="Lokeswar Reddy Valluru" userId="c2e58a91-c8d7-4762-8685-670b085edc60" providerId="ADAL" clId="{3B875186-FCA0-4D9F-808C-8525C804D859}" dt="2024-02-02T10:25:19.493" v="19551" actId="14100"/>
          <ac:picMkLst>
            <pc:docMk/>
            <pc:sldMk cId="4111520674" sldId="289"/>
            <ac:picMk id="5" creationId="{1E6947C3-2842-A5C9-A2D6-750CD5A82EEC}"/>
          </ac:picMkLst>
        </pc:picChg>
        <pc:picChg chg="add del mod">
          <ac:chgData name="Lokeswar Reddy Valluru" userId="c2e58a91-c8d7-4762-8685-670b085edc60" providerId="ADAL" clId="{3B875186-FCA0-4D9F-808C-8525C804D859}" dt="2024-02-02T10:24:53.291" v="19482" actId="21"/>
          <ac:picMkLst>
            <pc:docMk/>
            <pc:sldMk cId="4111520674" sldId="289"/>
            <ac:picMk id="7" creationId="{8EE7E65E-74AF-AF7B-BCDC-B220FC23F438}"/>
          </ac:picMkLst>
        </pc:picChg>
      </pc:sldChg>
      <pc:sldChg chg="addSp delSp modSp new mod">
        <pc:chgData name="Lokeswar Reddy Valluru" userId="c2e58a91-c8d7-4762-8685-670b085edc60" providerId="ADAL" clId="{3B875186-FCA0-4D9F-808C-8525C804D859}" dt="2024-02-02T10:25:46.165" v="19590" actId="14100"/>
        <pc:sldMkLst>
          <pc:docMk/>
          <pc:sldMk cId="1530588861" sldId="290"/>
        </pc:sldMkLst>
        <pc:spChg chg="mod">
          <ac:chgData name="Lokeswar Reddy Valluru" userId="c2e58a91-c8d7-4762-8685-670b085edc60" providerId="ADAL" clId="{3B875186-FCA0-4D9F-808C-8525C804D859}" dt="2024-02-02T10:25:43.421" v="19588" actId="20577"/>
          <ac:spMkLst>
            <pc:docMk/>
            <pc:sldMk cId="1530588861" sldId="290"/>
            <ac:spMk id="2" creationId="{B55DFA90-BFDC-13E1-460B-431B9B1557AC}"/>
          </ac:spMkLst>
        </pc:spChg>
        <pc:spChg chg="del">
          <ac:chgData name="Lokeswar Reddy Valluru" userId="c2e58a91-c8d7-4762-8685-670b085edc60" providerId="ADAL" clId="{3B875186-FCA0-4D9F-808C-8525C804D859}" dt="2024-02-02T10:25:27.560" v="19554"/>
          <ac:spMkLst>
            <pc:docMk/>
            <pc:sldMk cId="1530588861" sldId="290"/>
            <ac:spMk id="3" creationId="{F48EF242-E21F-46D8-1FA4-6BDF131615A1}"/>
          </ac:spMkLst>
        </pc:spChg>
        <pc:picChg chg="add mod">
          <ac:chgData name="Lokeswar Reddy Valluru" userId="c2e58a91-c8d7-4762-8685-670b085edc60" providerId="ADAL" clId="{3B875186-FCA0-4D9F-808C-8525C804D859}" dt="2024-02-02T10:25:46.165" v="19590" actId="14100"/>
          <ac:picMkLst>
            <pc:docMk/>
            <pc:sldMk cId="1530588861" sldId="290"/>
            <ac:picMk id="7" creationId="{8EE7E65E-74AF-AF7B-BCDC-B220FC23F438}"/>
          </ac:picMkLst>
        </pc:picChg>
      </pc:sldChg>
      <pc:sldChg chg="addSp modSp new mod">
        <pc:chgData name="Lokeswar Reddy Valluru" userId="c2e58a91-c8d7-4762-8685-670b085edc60" providerId="ADAL" clId="{3B875186-FCA0-4D9F-808C-8525C804D859}" dt="2024-02-02T10:42:19.756" v="20281" actId="1076"/>
        <pc:sldMkLst>
          <pc:docMk/>
          <pc:sldMk cId="308436439" sldId="291"/>
        </pc:sldMkLst>
        <pc:spChg chg="mod">
          <ac:chgData name="Lokeswar Reddy Valluru" userId="c2e58a91-c8d7-4762-8685-670b085edc60" providerId="ADAL" clId="{3B875186-FCA0-4D9F-808C-8525C804D859}" dt="2024-02-02T10:33:23.542" v="19661" actId="13926"/>
          <ac:spMkLst>
            <pc:docMk/>
            <pc:sldMk cId="308436439" sldId="291"/>
            <ac:spMk id="2" creationId="{233763CC-0CB4-9DB4-1F44-56D4C8AAB3D9}"/>
          </ac:spMkLst>
        </pc:spChg>
        <pc:spChg chg="mod">
          <ac:chgData name="Lokeswar Reddy Valluru" userId="c2e58a91-c8d7-4762-8685-670b085edc60" providerId="ADAL" clId="{3B875186-FCA0-4D9F-808C-8525C804D859}" dt="2024-02-02T10:42:17.740" v="20280" actId="14100"/>
          <ac:spMkLst>
            <pc:docMk/>
            <pc:sldMk cId="308436439" sldId="291"/>
            <ac:spMk id="3" creationId="{94DF0978-E0C4-1DF0-1C9E-40A2F507CBA4}"/>
          </ac:spMkLst>
        </pc:spChg>
        <pc:spChg chg="add mod">
          <ac:chgData name="Lokeswar Reddy Valluru" userId="c2e58a91-c8d7-4762-8685-670b085edc60" providerId="ADAL" clId="{3B875186-FCA0-4D9F-808C-8525C804D859}" dt="2024-02-02T10:41:18.309" v="20257" actId="1076"/>
          <ac:spMkLst>
            <pc:docMk/>
            <pc:sldMk cId="308436439" sldId="291"/>
            <ac:spMk id="8" creationId="{D7B2B0C0-BDB1-7107-EEC1-A64BA2F456A0}"/>
          </ac:spMkLst>
        </pc:spChg>
        <pc:spChg chg="add mod">
          <ac:chgData name="Lokeswar Reddy Valluru" userId="c2e58a91-c8d7-4762-8685-670b085edc60" providerId="ADAL" clId="{3B875186-FCA0-4D9F-808C-8525C804D859}" dt="2024-02-02T10:42:10.227" v="20278" actId="14100"/>
          <ac:spMkLst>
            <pc:docMk/>
            <pc:sldMk cId="308436439" sldId="291"/>
            <ac:spMk id="9" creationId="{A53FE585-F5A3-D1E8-451C-DB0F989322D5}"/>
          </ac:spMkLst>
        </pc:spChg>
        <pc:picChg chg="add mod">
          <ac:chgData name="Lokeswar Reddy Valluru" userId="c2e58a91-c8d7-4762-8685-670b085edc60" providerId="ADAL" clId="{3B875186-FCA0-4D9F-808C-8525C804D859}" dt="2024-02-02T10:40:05.532" v="20176" actId="14100"/>
          <ac:picMkLst>
            <pc:docMk/>
            <pc:sldMk cId="308436439" sldId="291"/>
            <ac:picMk id="5" creationId="{77B4029B-6F2F-F092-8E53-B8F8D222BB38}"/>
          </ac:picMkLst>
        </pc:picChg>
        <pc:picChg chg="add mod">
          <ac:chgData name="Lokeswar Reddy Valluru" userId="c2e58a91-c8d7-4762-8685-670b085edc60" providerId="ADAL" clId="{3B875186-FCA0-4D9F-808C-8525C804D859}" dt="2024-02-02T10:42:19.756" v="20281" actId="1076"/>
          <ac:picMkLst>
            <pc:docMk/>
            <pc:sldMk cId="308436439" sldId="291"/>
            <ac:picMk id="7" creationId="{F7BCD696-5BE7-2104-50EE-8D3B29044DB9}"/>
          </ac:picMkLst>
        </pc:picChg>
      </pc:sldChg>
      <pc:sldChg chg="addSp delSp modSp new mod">
        <pc:chgData name="Lokeswar Reddy Valluru" userId="c2e58a91-c8d7-4762-8685-670b085edc60" providerId="ADAL" clId="{3B875186-FCA0-4D9F-808C-8525C804D859}" dt="2024-02-02T10:53:35.603" v="20687" actId="13926"/>
        <pc:sldMkLst>
          <pc:docMk/>
          <pc:sldMk cId="3360866991" sldId="292"/>
        </pc:sldMkLst>
        <pc:spChg chg="mod">
          <ac:chgData name="Lokeswar Reddy Valluru" userId="c2e58a91-c8d7-4762-8685-670b085edc60" providerId="ADAL" clId="{3B875186-FCA0-4D9F-808C-8525C804D859}" dt="2024-02-02T10:53:35.603" v="20687" actId="13926"/>
          <ac:spMkLst>
            <pc:docMk/>
            <pc:sldMk cId="3360866991" sldId="292"/>
            <ac:spMk id="2" creationId="{E0EC1099-9854-877E-3845-479C3301263C}"/>
          </ac:spMkLst>
        </pc:spChg>
        <pc:spChg chg="add del mod">
          <ac:chgData name="Lokeswar Reddy Valluru" userId="c2e58a91-c8d7-4762-8685-670b085edc60" providerId="ADAL" clId="{3B875186-FCA0-4D9F-808C-8525C804D859}" dt="2024-02-02T10:53:23.318" v="20683"/>
          <ac:spMkLst>
            <pc:docMk/>
            <pc:sldMk cId="3360866991" sldId="292"/>
            <ac:spMk id="3" creationId="{28793778-0D50-60BB-75ED-8A770C11C3A4}"/>
          </ac:spMkLst>
        </pc:spChg>
        <pc:spChg chg="add">
          <ac:chgData name="Lokeswar Reddy Valluru" userId="c2e58a91-c8d7-4762-8685-670b085edc60" providerId="ADAL" clId="{3B875186-FCA0-4D9F-808C-8525C804D859}" dt="2024-02-02T10:52:36.989" v="20653"/>
          <ac:spMkLst>
            <pc:docMk/>
            <pc:sldMk cId="3360866991" sldId="292"/>
            <ac:spMk id="8" creationId="{8215E156-6B4A-5CF0-FF32-756ACD880DB7}"/>
          </ac:spMkLst>
        </pc:spChg>
        <pc:spChg chg="add">
          <ac:chgData name="Lokeswar Reddy Valluru" userId="c2e58a91-c8d7-4762-8685-670b085edc60" providerId="ADAL" clId="{3B875186-FCA0-4D9F-808C-8525C804D859}" dt="2024-02-02T10:52:41.571" v="20654"/>
          <ac:spMkLst>
            <pc:docMk/>
            <pc:sldMk cId="3360866991" sldId="292"/>
            <ac:spMk id="9" creationId="{AB961850-6B40-1E9F-843D-1EC81B88016C}"/>
          </ac:spMkLst>
        </pc:spChg>
        <pc:spChg chg="add mod">
          <ac:chgData name="Lokeswar Reddy Valluru" userId="c2e58a91-c8d7-4762-8685-670b085edc60" providerId="ADAL" clId="{3B875186-FCA0-4D9F-808C-8525C804D859}" dt="2024-02-02T10:52:51.649" v="20658" actId="1076"/>
          <ac:spMkLst>
            <pc:docMk/>
            <pc:sldMk cId="3360866991" sldId="292"/>
            <ac:spMk id="10" creationId="{F30FCCA4-C65A-5AE4-F264-2ECD9BC0A749}"/>
          </ac:spMkLst>
        </pc:spChg>
        <pc:spChg chg="add mod">
          <ac:chgData name="Lokeswar Reddy Valluru" userId="c2e58a91-c8d7-4762-8685-670b085edc60" providerId="ADAL" clId="{3B875186-FCA0-4D9F-808C-8525C804D859}" dt="2024-02-02T10:53:16.075" v="20682" actId="21"/>
          <ac:spMkLst>
            <pc:docMk/>
            <pc:sldMk cId="3360866991" sldId="292"/>
            <ac:spMk id="11" creationId="{9B64C75F-B6F9-1FC3-65F6-C7D20FF0E33B}"/>
          </ac:spMkLst>
        </pc:spChg>
        <pc:picChg chg="add del mod ord">
          <ac:chgData name="Lokeswar Reddy Valluru" userId="c2e58a91-c8d7-4762-8685-670b085edc60" providerId="ADAL" clId="{3B875186-FCA0-4D9F-808C-8525C804D859}" dt="2024-02-02T10:38:59.247" v="20172" actId="22"/>
          <ac:picMkLst>
            <pc:docMk/>
            <pc:sldMk cId="3360866991" sldId="292"/>
            <ac:picMk id="5" creationId="{4BAF41F3-0450-F96C-B88D-0FF4076CF92E}"/>
          </ac:picMkLst>
        </pc:picChg>
        <pc:picChg chg="add mod">
          <ac:chgData name="Lokeswar Reddy Valluru" userId="c2e58a91-c8d7-4762-8685-670b085edc60" providerId="ADAL" clId="{3B875186-FCA0-4D9F-808C-8525C804D859}" dt="2024-02-02T10:48:01.676" v="20511" actId="1076"/>
          <ac:picMkLst>
            <pc:docMk/>
            <pc:sldMk cId="3360866991" sldId="292"/>
            <ac:picMk id="7" creationId="{2E44ACAC-1D54-853D-6A72-0911FA02BEFA}"/>
          </ac:picMkLst>
        </pc:picChg>
      </pc:sldChg>
      <pc:sldChg chg="addSp delSp modSp new mod setBg">
        <pc:chgData name="Lokeswar Reddy Valluru" userId="c2e58a91-c8d7-4762-8685-670b085edc60" providerId="ADAL" clId="{3B875186-FCA0-4D9F-808C-8525C804D859}" dt="2024-02-02T11:17:10.752" v="21633" actId="1076"/>
        <pc:sldMkLst>
          <pc:docMk/>
          <pc:sldMk cId="3647485524" sldId="293"/>
        </pc:sldMkLst>
        <pc:spChg chg="mod">
          <ac:chgData name="Lokeswar Reddy Valluru" userId="c2e58a91-c8d7-4762-8685-670b085edc60" providerId="ADAL" clId="{3B875186-FCA0-4D9F-808C-8525C804D859}" dt="2024-02-02T11:12:16.023" v="21259" actId="26606"/>
          <ac:spMkLst>
            <pc:docMk/>
            <pc:sldMk cId="3647485524" sldId="293"/>
            <ac:spMk id="2" creationId="{A32C5021-710D-C668-FB68-3F8FA5C2AF4B}"/>
          </ac:spMkLst>
        </pc:spChg>
        <pc:spChg chg="mod">
          <ac:chgData name="Lokeswar Reddy Valluru" userId="c2e58a91-c8d7-4762-8685-670b085edc60" providerId="ADAL" clId="{3B875186-FCA0-4D9F-808C-8525C804D859}" dt="2024-02-02T11:17:08.318" v="21632" actId="14100"/>
          <ac:spMkLst>
            <pc:docMk/>
            <pc:sldMk cId="3647485524" sldId="293"/>
            <ac:spMk id="3" creationId="{FDC7E190-61CA-E815-5ADB-D087CB07BE8F}"/>
          </ac:spMkLst>
        </pc:spChg>
        <pc:spChg chg="add del">
          <ac:chgData name="Lokeswar Reddy Valluru" userId="c2e58a91-c8d7-4762-8685-670b085edc60" providerId="ADAL" clId="{3B875186-FCA0-4D9F-808C-8525C804D859}" dt="2024-02-02T11:12:16.023" v="21259" actId="26606"/>
          <ac:spMkLst>
            <pc:docMk/>
            <pc:sldMk cId="3647485524" sldId="293"/>
            <ac:spMk id="10" creationId="{77C59BEC-C4CC-4741-B975-08C543178D3D}"/>
          </ac:spMkLst>
        </pc:spChg>
        <pc:spChg chg="add del">
          <ac:chgData name="Lokeswar Reddy Valluru" userId="c2e58a91-c8d7-4762-8685-670b085edc60" providerId="ADAL" clId="{3B875186-FCA0-4D9F-808C-8525C804D859}" dt="2024-02-02T11:12:16.023" v="21259" actId="26606"/>
          <ac:spMkLst>
            <pc:docMk/>
            <pc:sldMk cId="3647485524" sldId="293"/>
            <ac:spMk id="12" creationId="{72DEF309-605D-4117-9340-6D589B6C3A34}"/>
          </ac:spMkLst>
        </pc:spChg>
        <pc:spChg chg="add del">
          <ac:chgData name="Lokeswar Reddy Valluru" userId="c2e58a91-c8d7-4762-8685-670b085edc60" providerId="ADAL" clId="{3B875186-FCA0-4D9F-808C-8525C804D859}" dt="2024-02-02T11:12:16.023" v="21259" actId="26606"/>
          <ac:spMkLst>
            <pc:docMk/>
            <pc:sldMk cId="3647485524" sldId="293"/>
            <ac:spMk id="14" creationId="{A7B99495-F43F-4D80-A44F-2CB4764EB90B}"/>
          </ac:spMkLst>
        </pc:spChg>
        <pc:picChg chg="add mod">
          <ac:chgData name="Lokeswar Reddy Valluru" userId="c2e58a91-c8d7-4762-8685-670b085edc60" providerId="ADAL" clId="{3B875186-FCA0-4D9F-808C-8525C804D859}" dt="2024-02-02T11:17:10.752" v="21633" actId="1076"/>
          <ac:picMkLst>
            <pc:docMk/>
            <pc:sldMk cId="3647485524" sldId="293"/>
            <ac:picMk id="5" creationId="{0A88AE9A-13F6-5D90-70C8-45366077DE9C}"/>
          </ac:picMkLst>
        </pc:picChg>
      </pc:sldChg>
      <pc:sldChg chg="addSp delSp modSp new mod setBg">
        <pc:chgData name="Lokeswar Reddy Valluru" userId="c2e58a91-c8d7-4762-8685-670b085edc60" providerId="ADAL" clId="{3B875186-FCA0-4D9F-808C-8525C804D859}" dt="2024-02-02T11:21:32.891" v="22029" actId="14100"/>
        <pc:sldMkLst>
          <pc:docMk/>
          <pc:sldMk cId="630452732" sldId="294"/>
        </pc:sldMkLst>
        <pc:spChg chg="mod">
          <ac:chgData name="Lokeswar Reddy Valluru" userId="c2e58a91-c8d7-4762-8685-670b085edc60" providerId="ADAL" clId="{3B875186-FCA0-4D9F-808C-8525C804D859}" dt="2024-02-02T11:21:29.107" v="22027" actId="26606"/>
          <ac:spMkLst>
            <pc:docMk/>
            <pc:sldMk cId="630452732" sldId="294"/>
            <ac:spMk id="2" creationId="{F2C38F4B-0095-BA86-671B-0482833BD3AB}"/>
          </ac:spMkLst>
        </pc:spChg>
        <pc:spChg chg="mod">
          <ac:chgData name="Lokeswar Reddy Valluru" userId="c2e58a91-c8d7-4762-8685-670b085edc60" providerId="ADAL" clId="{3B875186-FCA0-4D9F-808C-8525C804D859}" dt="2024-02-02T11:21:29.107" v="22027" actId="26606"/>
          <ac:spMkLst>
            <pc:docMk/>
            <pc:sldMk cId="630452732" sldId="294"/>
            <ac:spMk id="3" creationId="{7E81B272-ED67-3744-80A2-A35BA8E3772B}"/>
          </ac:spMkLst>
        </pc:spChg>
        <pc:spChg chg="add del">
          <ac:chgData name="Lokeswar Reddy Valluru" userId="c2e58a91-c8d7-4762-8685-670b085edc60" providerId="ADAL" clId="{3B875186-FCA0-4D9F-808C-8525C804D859}" dt="2024-02-02T11:21:29.107" v="22027" actId="26606"/>
          <ac:spMkLst>
            <pc:docMk/>
            <pc:sldMk cId="630452732" sldId="294"/>
            <ac:spMk id="10" creationId="{4F7EBAE4-9945-4473-9E34-B2C66EA0F03D}"/>
          </ac:spMkLst>
        </pc:spChg>
        <pc:spChg chg="add del">
          <ac:chgData name="Lokeswar Reddy Valluru" userId="c2e58a91-c8d7-4762-8685-670b085edc60" providerId="ADAL" clId="{3B875186-FCA0-4D9F-808C-8525C804D859}" dt="2024-02-02T11:21:29.107" v="22027" actId="26606"/>
          <ac:spMkLst>
            <pc:docMk/>
            <pc:sldMk cId="630452732" sldId="294"/>
            <ac:spMk id="12" creationId="{70BEB1E7-2F88-40BC-B73D-42E5B6F80BFC}"/>
          </ac:spMkLst>
        </pc:spChg>
        <pc:spChg chg="add del">
          <ac:chgData name="Lokeswar Reddy Valluru" userId="c2e58a91-c8d7-4762-8685-670b085edc60" providerId="ADAL" clId="{3B875186-FCA0-4D9F-808C-8525C804D859}" dt="2024-02-02T11:21:29.107" v="22027" actId="26606"/>
          <ac:spMkLst>
            <pc:docMk/>
            <pc:sldMk cId="630452732" sldId="294"/>
            <ac:spMk id="14" creationId="{A7B99495-F43F-4D80-A44F-2CB4764EB90B}"/>
          </ac:spMkLst>
        </pc:spChg>
        <pc:picChg chg="add mod">
          <ac:chgData name="Lokeswar Reddy Valluru" userId="c2e58a91-c8d7-4762-8685-670b085edc60" providerId="ADAL" clId="{3B875186-FCA0-4D9F-808C-8525C804D859}" dt="2024-02-02T11:21:32.891" v="22029" actId="14100"/>
          <ac:picMkLst>
            <pc:docMk/>
            <pc:sldMk cId="630452732" sldId="294"/>
            <ac:picMk id="5" creationId="{C6B950CB-CB1A-819A-0FA5-322AED79996D}"/>
          </ac:picMkLst>
        </pc:picChg>
      </pc:sldChg>
      <pc:sldChg chg="addSp delSp modSp new mod">
        <pc:chgData name="Lokeswar Reddy Valluru" userId="c2e58a91-c8d7-4762-8685-670b085edc60" providerId="ADAL" clId="{3B875186-FCA0-4D9F-808C-8525C804D859}" dt="2024-02-23T11:13:05.433" v="51155" actId="13926"/>
        <pc:sldMkLst>
          <pc:docMk/>
          <pc:sldMk cId="2853419896" sldId="295"/>
        </pc:sldMkLst>
        <pc:spChg chg="mod">
          <ac:chgData name="Lokeswar Reddy Valluru" userId="c2e58a91-c8d7-4762-8685-670b085edc60" providerId="ADAL" clId="{3B875186-FCA0-4D9F-808C-8525C804D859}" dt="2024-02-02T11:25:11.333" v="22070" actId="14100"/>
          <ac:spMkLst>
            <pc:docMk/>
            <pc:sldMk cId="2853419896" sldId="295"/>
            <ac:spMk id="2" creationId="{787BE426-A921-E909-896F-36477E1C29B2}"/>
          </ac:spMkLst>
        </pc:spChg>
        <pc:spChg chg="mod">
          <ac:chgData name="Lokeswar Reddy Valluru" userId="c2e58a91-c8d7-4762-8685-670b085edc60" providerId="ADAL" clId="{3B875186-FCA0-4D9F-808C-8525C804D859}" dt="2024-02-23T11:13:05.433" v="51155" actId="13926"/>
          <ac:spMkLst>
            <pc:docMk/>
            <pc:sldMk cId="2853419896" sldId="295"/>
            <ac:spMk id="3" creationId="{3C91BA02-DC8F-448F-9434-F1A771B61E1B}"/>
          </ac:spMkLst>
        </pc:spChg>
        <pc:spChg chg="add del mod">
          <ac:chgData name="Lokeswar Reddy Valluru" userId="c2e58a91-c8d7-4762-8685-670b085edc60" providerId="ADAL" clId="{3B875186-FCA0-4D9F-808C-8525C804D859}" dt="2024-02-23T11:12:44.588" v="51150" actId="21"/>
          <ac:spMkLst>
            <pc:docMk/>
            <pc:sldMk cId="2853419896" sldId="295"/>
            <ac:spMk id="4" creationId="{632902D1-345E-C2B0-2FF1-AEB28EBBC81A}"/>
          </ac:spMkLst>
        </pc:spChg>
        <pc:picChg chg="add mod">
          <ac:chgData name="Lokeswar Reddy Valluru" userId="c2e58a91-c8d7-4762-8685-670b085edc60" providerId="ADAL" clId="{3B875186-FCA0-4D9F-808C-8525C804D859}" dt="2024-02-23T11:12:46.916" v="51151" actId="1076"/>
          <ac:picMkLst>
            <pc:docMk/>
            <pc:sldMk cId="2853419896" sldId="295"/>
            <ac:picMk id="5" creationId="{25FEAF37-E0DE-71AB-9F69-4518B152F987}"/>
          </ac:picMkLst>
        </pc:picChg>
      </pc:sldChg>
      <pc:sldChg chg="addSp modSp new mod">
        <pc:chgData name="Lokeswar Reddy Valluru" userId="c2e58a91-c8d7-4762-8685-670b085edc60" providerId="ADAL" clId="{3B875186-FCA0-4D9F-808C-8525C804D859}" dt="2024-02-02T12:10:58.051" v="23773" actId="20577"/>
        <pc:sldMkLst>
          <pc:docMk/>
          <pc:sldMk cId="1611568412" sldId="296"/>
        </pc:sldMkLst>
        <pc:spChg chg="mod">
          <ac:chgData name="Lokeswar Reddy Valluru" userId="c2e58a91-c8d7-4762-8685-670b085edc60" providerId="ADAL" clId="{3B875186-FCA0-4D9F-808C-8525C804D859}" dt="2024-02-02T11:34:56.488" v="22708" actId="1076"/>
          <ac:spMkLst>
            <pc:docMk/>
            <pc:sldMk cId="1611568412" sldId="296"/>
            <ac:spMk id="2" creationId="{9C974601-6B89-7820-F82F-3908B6ED5391}"/>
          </ac:spMkLst>
        </pc:spChg>
        <pc:spChg chg="mod">
          <ac:chgData name="Lokeswar Reddy Valluru" userId="c2e58a91-c8d7-4762-8685-670b085edc60" providerId="ADAL" clId="{3B875186-FCA0-4D9F-808C-8525C804D859}" dt="2024-02-02T12:10:58.051" v="23773" actId="20577"/>
          <ac:spMkLst>
            <pc:docMk/>
            <pc:sldMk cId="1611568412" sldId="296"/>
            <ac:spMk id="3" creationId="{9B4A01F8-85B8-1D92-0E48-9EA1C677C9F3}"/>
          </ac:spMkLst>
        </pc:spChg>
        <pc:picChg chg="add mod">
          <ac:chgData name="Lokeswar Reddy Valluru" userId="c2e58a91-c8d7-4762-8685-670b085edc60" providerId="ADAL" clId="{3B875186-FCA0-4D9F-808C-8525C804D859}" dt="2024-02-02T12:01:41.737" v="23464" actId="1076"/>
          <ac:picMkLst>
            <pc:docMk/>
            <pc:sldMk cId="1611568412" sldId="296"/>
            <ac:picMk id="5" creationId="{7B3109DB-C519-2211-5480-F2337F9159FE}"/>
          </ac:picMkLst>
        </pc:picChg>
      </pc:sldChg>
      <pc:sldChg chg="addSp delSp modSp new mod">
        <pc:chgData name="Lokeswar Reddy Valluru" userId="c2e58a91-c8d7-4762-8685-670b085edc60" providerId="ADAL" clId="{3B875186-FCA0-4D9F-808C-8525C804D859}" dt="2024-02-02T12:10:17.328" v="23769" actId="14100"/>
        <pc:sldMkLst>
          <pc:docMk/>
          <pc:sldMk cId="1411818907" sldId="297"/>
        </pc:sldMkLst>
        <pc:spChg chg="mod">
          <ac:chgData name="Lokeswar Reddy Valluru" userId="c2e58a91-c8d7-4762-8685-670b085edc60" providerId="ADAL" clId="{3B875186-FCA0-4D9F-808C-8525C804D859}" dt="2024-02-02T12:04:17.867" v="23528" actId="207"/>
          <ac:spMkLst>
            <pc:docMk/>
            <pc:sldMk cId="1411818907" sldId="297"/>
            <ac:spMk id="2" creationId="{694A48F1-AF86-7117-8612-8F94FB06B1F9}"/>
          </ac:spMkLst>
        </pc:spChg>
        <pc:spChg chg="add del mod">
          <ac:chgData name="Lokeswar Reddy Valluru" userId="c2e58a91-c8d7-4762-8685-670b085edc60" providerId="ADAL" clId="{3B875186-FCA0-4D9F-808C-8525C804D859}" dt="2024-02-02T12:07:25.991" v="23764" actId="14100"/>
          <ac:spMkLst>
            <pc:docMk/>
            <pc:sldMk cId="1411818907" sldId="297"/>
            <ac:spMk id="3" creationId="{F5E40611-0AB1-9D85-2FDF-4C05034CBFC3}"/>
          </ac:spMkLst>
        </pc:spChg>
        <pc:picChg chg="add del mod ord">
          <ac:chgData name="Lokeswar Reddy Valluru" userId="c2e58a91-c8d7-4762-8685-670b085edc60" providerId="ADAL" clId="{3B875186-FCA0-4D9F-808C-8525C804D859}" dt="2024-02-02T12:05:33.777" v="23530" actId="22"/>
          <ac:picMkLst>
            <pc:docMk/>
            <pc:sldMk cId="1411818907" sldId="297"/>
            <ac:picMk id="5" creationId="{EAD243EC-9C59-0597-216E-CD9BE3C6353B}"/>
          </ac:picMkLst>
        </pc:picChg>
        <pc:picChg chg="add mod">
          <ac:chgData name="Lokeswar Reddy Valluru" userId="c2e58a91-c8d7-4762-8685-670b085edc60" providerId="ADAL" clId="{3B875186-FCA0-4D9F-808C-8525C804D859}" dt="2024-02-02T12:10:17.328" v="23769" actId="14100"/>
          <ac:picMkLst>
            <pc:docMk/>
            <pc:sldMk cId="1411818907" sldId="297"/>
            <ac:picMk id="7" creationId="{4E17EB15-CBD3-9395-9219-5F77343BDE9E}"/>
          </ac:picMkLst>
        </pc:picChg>
      </pc:sldChg>
      <pc:sldChg chg="addSp modSp new mod setBg">
        <pc:chgData name="Lokeswar Reddy Valluru" userId="c2e58a91-c8d7-4762-8685-670b085edc60" providerId="ADAL" clId="{3B875186-FCA0-4D9F-808C-8525C804D859}" dt="2024-02-02T12:25:01.363" v="24028" actId="27636"/>
        <pc:sldMkLst>
          <pc:docMk/>
          <pc:sldMk cId="791349617" sldId="298"/>
        </pc:sldMkLst>
        <pc:spChg chg="mod">
          <ac:chgData name="Lokeswar Reddy Valluru" userId="c2e58a91-c8d7-4762-8685-670b085edc60" providerId="ADAL" clId="{3B875186-FCA0-4D9F-808C-8525C804D859}" dt="2024-02-02T12:22:51.572" v="24016" actId="26606"/>
          <ac:spMkLst>
            <pc:docMk/>
            <pc:sldMk cId="791349617" sldId="298"/>
            <ac:spMk id="2" creationId="{0DF9BF02-4333-76F7-F9A0-7A350B4D0E1E}"/>
          </ac:spMkLst>
        </pc:spChg>
        <pc:spChg chg="mod ord">
          <ac:chgData name="Lokeswar Reddy Valluru" userId="c2e58a91-c8d7-4762-8685-670b085edc60" providerId="ADAL" clId="{3B875186-FCA0-4D9F-808C-8525C804D859}" dt="2024-02-02T12:25:01.363" v="24028" actId="27636"/>
          <ac:spMkLst>
            <pc:docMk/>
            <pc:sldMk cId="791349617" sldId="298"/>
            <ac:spMk id="3" creationId="{18C51117-CEC1-2BBA-3122-DF47C6E76747}"/>
          </ac:spMkLst>
        </pc:spChg>
        <pc:spChg chg="add">
          <ac:chgData name="Lokeswar Reddy Valluru" userId="c2e58a91-c8d7-4762-8685-670b085edc60" providerId="ADAL" clId="{3B875186-FCA0-4D9F-808C-8525C804D859}" dt="2024-02-02T12:22:51.572" v="24016" actId="26606"/>
          <ac:spMkLst>
            <pc:docMk/>
            <pc:sldMk cId="791349617" sldId="298"/>
            <ac:spMk id="10" creationId="{2EB492CD-616E-47F8-933B-5E2D952A0593}"/>
          </ac:spMkLst>
        </pc:spChg>
        <pc:spChg chg="add">
          <ac:chgData name="Lokeswar Reddy Valluru" userId="c2e58a91-c8d7-4762-8685-670b085edc60" providerId="ADAL" clId="{3B875186-FCA0-4D9F-808C-8525C804D859}" dt="2024-02-02T12:22:51.572" v="24016" actId="26606"/>
          <ac:spMkLst>
            <pc:docMk/>
            <pc:sldMk cId="791349617" sldId="298"/>
            <ac:spMk id="12" creationId="{59383CF9-23B5-4335-9B21-1791C4CF1C75}"/>
          </ac:spMkLst>
        </pc:spChg>
        <pc:spChg chg="add">
          <ac:chgData name="Lokeswar Reddy Valluru" userId="c2e58a91-c8d7-4762-8685-670b085edc60" providerId="ADAL" clId="{3B875186-FCA0-4D9F-808C-8525C804D859}" dt="2024-02-02T12:22:51.572" v="24016" actId="26606"/>
          <ac:spMkLst>
            <pc:docMk/>
            <pc:sldMk cId="791349617" sldId="298"/>
            <ac:spMk id="14" creationId="{0007FE00-9498-4706-B255-6437B0252C02}"/>
          </ac:spMkLst>
        </pc:spChg>
        <pc:picChg chg="add mod">
          <ac:chgData name="Lokeswar Reddy Valluru" userId="c2e58a91-c8d7-4762-8685-670b085edc60" providerId="ADAL" clId="{3B875186-FCA0-4D9F-808C-8525C804D859}" dt="2024-02-02T12:22:59.136" v="24018" actId="1076"/>
          <ac:picMkLst>
            <pc:docMk/>
            <pc:sldMk cId="791349617" sldId="298"/>
            <ac:picMk id="5" creationId="{99CA8898-EF81-1417-C190-A984389F431F}"/>
          </ac:picMkLst>
        </pc:picChg>
      </pc:sldChg>
      <pc:sldChg chg="addSp modSp new mod">
        <pc:chgData name="Lokeswar Reddy Valluru" userId="c2e58a91-c8d7-4762-8685-670b085edc60" providerId="ADAL" clId="{3B875186-FCA0-4D9F-808C-8525C804D859}" dt="2024-02-02T12:31:20.489" v="24164" actId="1076"/>
        <pc:sldMkLst>
          <pc:docMk/>
          <pc:sldMk cId="2042560397" sldId="299"/>
        </pc:sldMkLst>
        <pc:spChg chg="mod">
          <ac:chgData name="Lokeswar Reddy Valluru" userId="c2e58a91-c8d7-4762-8685-670b085edc60" providerId="ADAL" clId="{3B875186-FCA0-4D9F-808C-8525C804D859}" dt="2024-02-02T12:26:37.926" v="24080" actId="1076"/>
          <ac:spMkLst>
            <pc:docMk/>
            <pc:sldMk cId="2042560397" sldId="299"/>
            <ac:spMk id="2" creationId="{91DC8737-70F6-AF79-A37A-3D5D35F10C0D}"/>
          </ac:spMkLst>
        </pc:spChg>
        <pc:spChg chg="mod">
          <ac:chgData name="Lokeswar Reddy Valluru" userId="c2e58a91-c8d7-4762-8685-670b085edc60" providerId="ADAL" clId="{3B875186-FCA0-4D9F-808C-8525C804D859}" dt="2024-02-02T12:31:20.489" v="24164" actId="1076"/>
          <ac:spMkLst>
            <pc:docMk/>
            <pc:sldMk cId="2042560397" sldId="299"/>
            <ac:spMk id="3" creationId="{B4A2A7D9-4A43-FC4F-7EC6-3BB6CB3929D0}"/>
          </ac:spMkLst>
        </pc:spChg>
        <pc:picChg chg="add mod">
          <ac:chgData name="Lokeswar Reddy Valluru" userId="c2e58a91-c8d7-4762-8685-670b085edc60" providerId="ADAL" clId="{3B875186-FCA0-4D9F-808C-8525C804D859}" dt="2024-02-02T12:29:09.822" v="24135" actId="1076"/>
          <ac:picMkLst>
            <pc:docMk/>
            <pc:sldMk cId="2042560397" sldId="299"/>
            <ac:picMk id="5" creationId="{E35A4BA9-44E7-EEF5-BF81-5A7FE49E87F3}"/>
          </ac:picMkLst>
        </pc:picChg>
        <pc:picChg chg="add mod">
          <ac:chgData name="Lokeswar Reddy Valluru" userId="c2e58a91-c8d7-4762-8685-670b085edc60" providerId="ADAL" clId="{3B875186-FCA0-4D9F-808C-8525C804D859}" dt="2024-02-02T12:31:14.149" v="24161" actId="1076"/>
          <ac:picMkLst>
            <pc:docMk/>
            <pc:sldMk cId="2042560397" sldId="299"/>
            <ac:picMk id="2050" creationId="{E1B9FB7A-623C-1190-7F12-F86BDE40EAF7}"/>
          </ac:picMkLst>
        </pc:picChg>
        <pc:picChg chg="add mod">
          <ac:chgData name="Lokeswar Reddy Valluru" userId="c2e58a91-c8d7-4762-8685-670b085edc60" providerId="ADAL" clId="{3B875186-FCA0-4D9F-808C-8525C804D859}" dt="2024-02-02T12:31:20.489" v="24164" actId="1076"/>
          <ac:picMkLst>
            <pc:docMk/>
            <pc:sldMk cId="2042560397" sldId="299"/>
            <ac:picMk id="2052" creationId="{48601B17-7EEB-3032-711B-98F129DF6B1D}"/>
          </ac:picMkLst>
        </pc:picChg>
      </pc:sldChg>
      <pc:sldChg chg="addSp delSp modSp new mod setBg">
        <pc:chgData name="Lokeswar Reddy Valluru" userId="c2e58a91-c8d7-4762-8685-670b085edc60" providerId="ADAL" clId="{3B875186-FCA0-4D9F-808C-8525C804D859}" dt="2024-02-05T05:50:54.442" v="24808" actId="20577"/>
        <pc:sldMkLst>
          <pc:docMk/>
          <pc:sldMk cId="1636784346" sldId="300"/>
        </pc:sldMkLst>
        <pc:spChg chg="mod">
          <ac:chgData name="Lokeswar Reddy Valluru" userId="c2e58a91-c8d7-4762-8685-670b085edc60" providerId="ADAL" clId="{3B875186-FCA0-4D9F-808C-8525C804D859}" dt="2024-02-05T05:35:07.151" v="24408" actId="14100"/>
          <ac:spMkLst>
            <pc:docMk/>
            <pc:sldMk cId="1636784346" sldId="300"/>
            <ac:spMk id="2" creationId="{68299349-CBA3-87D7-A3C0-4185FB67FA62}"/>
          </ac:spMkLst>
        </pc:spChg>
        <pc:spChg chg="mod">
          <ac:chgData name="Lokeswar Reddy Valluru" userId="c2e58a91-c8d7-4762-8685-670b085edc60" providerId="ADAL" clId="{3B875186-FCA0-4D9F-808C-8525C804D859}" dt="2024-02-05T05:50:54.442" v="24808" actId="20577"/>
          <ac:spMkLst>
            <pc:docMk/>
            <pc:sldMk cId="1636784346" sldId="300"/>
            <ac:spMk id="3" creationId="{9BF89FF2-CEA2-9CE6-33AB-B071CBC925F1}"/>
          </ac:spMkLst>
        </pc:spChg>
        <pc:spChg chg="add del">
          <ac:chgData name="Lokeswar Reddy Valluru" userId="c2e58a91-c8d7-4762-8685-670b085edc60" providerId="ADAL" clId="{3B875186-FCA0-4D9F-808C-8525C804D859}" dt="2024-02-05T05:34:53.789" v="24398" actId="26606"/>
          <ac:spMkLst>
            <pc:docMk/>
            <pc:sldMk cId="1636784346" sldId="300"/>
            <ac:spMk id="9" creationId="{45D37F4E-DDB4-456B-97E0-9937730A039F}"/>
          </ac:spMkLst>
        </pc:spChg>
        <pc:spChg chg="add del">
          <ac:chgData name="Lokeswar Reddy Valluru" userId="c2e58a91-c8d7-4762-8685-670b085edc60" providerId="ADAL" clId="{3B875186-FCA0-4D9F-808C-8525C804D859}" dt="2024-02-05T05:34:53.789" v="24398" actId="26606"/>
          <ac:spMkLst>
            <pc:docMk/>
            <pc:sldMk cId="1636784346" sldId="300"/>
            <ac:spMk id="11" creationId="{B2DD41CD-8F47-4F56-AD12-4E2FF7696987}"/>
          </ac:spMkLst>
        </pc:spChg>
        <pc:spChg chg="add">
          <ac:chgData name="Lokeswar Reddy Valluru" userId="c2e58a91-c8d7-4762-8685-670b085edc60" providerId="ADAL" clId="{3B875186-FCA0-4D9F-808C-8525C804D859}" dt="2024-02-05T05:34:53.789" v="24398" actId="26606"/>
          <ac:spMkLst>
            <pc:docMk/>
            <pc:sldMk cId="1636784346" sldId="300"/>
            <ac:spMk id="16" creationId="{D1D34770-47A8-402C-AF23-2B653F2D88C1}"/>
          </ac:spMkLst>
        </pc:spChg>
        <pc:picChg chg="add mod">
          <ac:chgData name="Lokeswar Reddy Valluru" userId="c2e58a91-c8d7-4762-8685-670b085edc60" providerId="ADAL" clId="{3B875186-FCA0-4D9F-808C-8525C804D859}" dt="2024-02-05T05:35:10.142" v="24409" actId="14100"/>
          <ac:picMkLst>
            <pc:docMk/>
            <pc:sldMk cId="1636784346" sldId="300"/>
            <ac:picMk id="4" creationId="{2A78B0A1-4472-11D1-E7EE-EBDDDEE99C61}"/>
          </ac:picMkLst>
        </pc:picChg>
      </pc:sldChg>
      <pc:sldChg chg="addSp delSp modSp new mod">
        <pc:chgData name="Lokeswar Reddy Valluru" userId="c2e58a91-c8d7-4762-8685-670b085edc60" providerId="ADAL" clId="{3B875186-FCA0-4D9F-808C-8525C804D859}" dt="2024-02-05T06:31:41.465" v="25687" actId="313"/>
        <pc:sldMkLst>
          <pc:docMk/>
          <pc:sldMk cId="451265624" sldId="301"/>
        </pc:sldMkLst>
        <pc:spChg chg="mod">
          <ac:chgData name="Lokeswar Reddy Valluru" userId="c2e58a91-c8d7-4762-8685-670b085edc60" providerId="ADAL" clId="{3B875186-FCA0-4D9F-808C-8525C804D859}" dt="2024-02-05T05:36:03.669" v="24469" actId="14100"/>
          <ac:spMkLst>
            <pc:docMk/>
            <pc:sldMk cId="451265624" sldId="301"/>
            <ac:spMk id="2" creationId="{C0FAB5BD-EEEB-8A7D-178E-D2E55C8ED0F5}"/>
          </ac:spMkLst>
        </pc:spChg>
        <pc:spChg chg="mod">
          <ac:chgData name="Lokeswar Reddy Valluru" userId="c2e58a91-c8d7-4762-8685-670b085edc60" providerId="ADAL" clId="{3B875186-FCA0-4D9F-808C-8525C804D859}" dt="2024-02-05T06:31:41.465" v="25687" actId="313"/>
          <ac:spMkLst>
            <pc:docMk/>
            <pc:sldMk cId="451265624" sldId="301"/>
            <ac:spMk id="3" creationId="{5BE1C368-2E52-5228-175A-5B6204A5FA89}"/>
          </ac:spMkLst>
        </pc:spChg>
        <pc:spChg chg="add mod">
          <ac:chgData name="Lokeswar Reddy Valluru" userId="c2e58a91-c8d7-4762-8685-670b085edc60" providerId="ADAL" clId="{3B875186-FCA0-4D9F-808C-8525C804D859}" dt="2024-02-05T05:51:48.466" v="24841" actId="1076"/>
          <ac:spMkLst>
            <pc:docMk/>
            <pc:sldMk cId="451265624" sldId="301"/>
            <ac:spMk id="8" creationId="{E30EEDC7-7699-623A-8F9B-86F3B8EAB2A8}"/>
          </ac:spMkLst>
        </pc:spChg>
        <pc:picChg chg="add mod">
          <ac:chgData name="Lokeswar Reddy Valluru" userId="c2e58a91-c8d7-4762-8685-670b085edc60" providerId="ADAL" clId="{3B875186-FCA0-4D9F-808C-8525C804D859}" dt="2024-02-05T05:51:43.823" v="24839" actId="1076"/>
          <ac:picMkLst>
            <pc:docMk/>
            <pc:sldMk cId="451265624" sldId="301"/>
            <ac:picMk id="5" creationId="{36EF3DED-5E08-F1C7-9399-C6F70F8ED15D}"/>
          </ac:picMkLst>
        </pc:picChg>
        <pc:picChg chg="add del">
          <ac:chgData name="Lokeswar Reddy Valluru" userId="c2e58a91-c8d7-4762-8685-670b085edc60" providerId="ADAL" clId="{3B875186-FCA0-4D9F-808C-8525C804D859}" dt="2024-02-05T05:48:13.431" v="24787" actId="22"/>
          <ac:picMkLst>
            <pc:docMk/>
            <pc:sldMk cId="451265624" sldId="301"/>
            <ac:picMk id="7" creationId="{67B5379B-B734-1A61-3182-4CE1EFFD0617}"/>
          </ac:picMkLst>
        </pc:picChg>
      </pc:sldChg>
      <pc:sldChg chg="addSp delSp modSp new mod">
        <pc:chgData name="Lokeswar Reddy Valluru" userId="c2e58a91-c8d7-4762-8685-670b085edc60" providerId="ADAL" clId="{3B875186-FCA0-4D9F-808C-8525C804D859}" dt="2024-03-07T07:19:08.138" v="51156" actId="1076"/>
        <pc:sldMkLst>
          <pc:docMk/>
          <pc:sldMk cId="96808927" sldId="302"/>
        </pc:sldMkLst>
        <pc:spChg chg="mod">
          <ac:chgData name="Lokeswar Reddy Valluru" userId="c2e58a91-c8d7-4762-8685-670b085edc60" providerId="ADAL" clId="{3B875186-FCA0-4D9F-808C-8525C804D859}" dt="2024-02-05T05:53:37.950" v="25037" actId="207"/>
          <ac:spMkLst>
            <pc:docMk/>
            <pc:sldMk cId="96808927" sldId="302"/>
            <ac:spMk id="2" creationId="{94FEA7E0-6183-E286-C7DF-3ACCC82BEE6C}"/>
          </ac:spMkLst>
        </pc:spChg>
        <pc:spChg chg="add del mod">
          <ac:chgData name="Lokeswar Reddy Valluru" userId="c2e58a91-c8d7-4762-8685-670b085edc60" providerId="ADAL" clId="{3B875186-FCA0-4D9F-808C-8525C804D859}" dt="2024-02-05T06:18:14.973" v="25131" actId="20577"/>
          <ac:spMkLst>
            <pc:docMk/>
            <pc:sldMk cId="96808927" sldId="302"/>
            <ac:spMk id="3" creationId="{D6A10F21-4975-F553-9EF4-997700B6DC4E}"/>
          </ac:spMkLst>
        </pc:spChg>
        <pc:picChg chg="add del mod ord">
          <ac:chgData name="Lokeswar Reddy Valluru" userId="c2e58a91-c8d7-4762-8685-670b085edc60" providerId="ADAL" clId="{3B875186-FCA0-4D9F-808C-8525C804D859}" dt="2024-02-05T05:54:58.711" v="25041" actId="22"/>
          <ac:picMkLst>
            <pc:docMk/>
            <pc:sldMk cId="96808927" sldId="302"/>
            <ac:picMk id="5" creationId="{FD528E20-9239-1D96-DFD2-9D2F0CA20C50}"/>
          </ac:picMkLst>
        </pc:picChg>
        <pc:picChg chg="add del mod">
          <ac:chgData name="Lokeswar Reddy Valluru" userId="c2e58a91-c8d7-4762-8685-670b085edc60" providerId="ADAL" clId="{3B875186-FCA0-4D9F-808C-8525C804D859}" dt="2024-02-05T06:17:48.825" v="25108" actId="21"/>
          <ac:picMkLst>
            <pc:docMk/>
            <pc:sldMk cId="96808927" sldId="302"/>
            <ac:picMk id="7" creationId="{CF5154E7-99D5-E1F0-85FF-C61BF6909F4E}"/>
          </ac:picMkLst>
        </pc:picChg>
        <pc:picChg chg="add del mod">
          <ac:chgData name="Lokeswar Reddy Valluru" userId="c2e58a91-c8d7-4762-8685-670b085edc60" providerId="ADAL" clId="{3B875186-FCA0-4D9F-808C-8525C804D859}" dt="2024-02-05T06:17:55.761" v="25111" actId="21"/>
          <ac:picMkLst>
            <pc:docMk/>
            <pc:sldMk cId="96808927" sldId="302"/>
            <ac:picMk id="9" creationId="{77873EF6-0489-3512-D01A-D984E83DA00B}"/>
          </ac:picMkLst>
        </pc:picChg>
        <pc:picChg chg="add del mod">
          <ac:chgData name="Lokeswar Reddy Valluru" userId="c2e58a91-c8d7-4762-8685-670b085edc60" providerId="ADAL" clId="{3B875186-FCA0-4D9F-808C-8525C804D859}" dt="2024-02-05T06:43:36.720" v="25758" actId="21"/>
          <ac:picMkLst>
            <pc:docMk/>
            <pc:sldMk cId="96808927" sldId="302"/>
            <ac:picMk id="10" creationId="{210C9670-8973-35B1-87D3-D00344B4522A}"/>
          </ac:picMkLst>
        </pc:picChg>
        <pc:picChg chg="add mod">
          <ac:chgData name="Lokeswar Reddy Valluru" userId="c2e58a91-c8d7-4762-8685-670b085edc60" providerId="ADAL" clId="{3B875186-FCA0-4D9F-808C-8525C804D859}" dt="2024-03-07T07:19:08.138" v="51156" actId="1076"/>
          <ac:picMkLst>
            <pc:docMk/>
            <pc:sldMk cId="96808927" sldId="302"/>
            <ac:picMk id="12" creationId="{172965A6-3216-670C-916C-A3F78588F721}"/>
          </ac:picMkLst>
        </pc:picChg>
        <pc:picChg chg="add mod">
          <ac:chgData name="Lokeswar Reddy Valluru" userId="c2e58a91-c8d7-4762-8685-670b085edc60" providerId="ADAL" clId="{3B875186-FCA0-4D9F-808C-8525C804D859}" dt="2024-02-05T06:43:43.073" v="25761" actId="1076"/>
          <ac:picMkLst>
            <pc:docMk/>
            <pc:sldMk cId="96808927" sldId="302"/>
            <ac:picMk id="14" creationId="{D17FF050-6B1B-9CE0-7F02-54FF6A36E96D}"/>
          </ac:picMkLst>
        </pc:picChg>
        <pc:picChg chg="add mod">
          <ac:chgData name="Lokeswar Reddy Valluru" userId="c2e58a91-c8d7-4762-8685-670b085edc60" providerId="ADAL" clId="{3B875186-FCA0-4D9F-808C-8525C804D859}" dt="2024-02-05T06:43:45.655" v="25762" actId="1076"/>
          <ac:picMkLst>
            <pc:docMk/>
            <pc:sldMk cId="96808927" sldId="302"/>
            <ac:picMk id="16" creationId="{A6044D1A-D2E8-198C-97E4-416D22E1D054}"/>
          </ac:picMkLst>
        </pc:picChg>
      </pc:sldChg>
      <pc:sldChg chg="modSp new mod">
        <pc:chgData name="Lokeswar Reddy Valluru" userId="c2e58a91-c8d7-4762-8685-670b085edc60" providerId="ADAL" clId="{3B875186-FCA0-4D9F-808C-8525C804D859}" dt="2024-02-05T06:43:05.451" v="25756" actId="20577"/>
        <pc:sldMkLst>
          <pc:docMk/>
          <pc:sldMk cId="3625700393" sldId="303"/>
        </pc:sldMkLst>
        <pc:spChg chg="mod">
          <ac:chgData name="Lokeswar Reddy Valluru" userId="c2e58a91-c8d7-4762-8685-670b085edc60" providerId="ADAL" clId="{3B875186-FCA0-4D9F-808C-8525C804D859}" dt="2024-02-05T06:24:02.686" v="25208" actId="1076"/>
          <ac:spMkLst>
            <pc:docMk/>
            <pc:sldMk cId="3625700393" sldId="303"/>
            <ac:spMk id="2" creationId="{99614321-B43C-9D2D-30AD-30A77AF98A2C}"/>
          </ac:spMkLst>
        </pc:spChg>
        <pc:spChg chg="mod">
          <ac:chgData name="Lokeswar Reddy Valluru" userId="c2e58a91-c8d7-4762-8685-670b085edc60" providerId="ADAL" clId="{3B875186-FCA0-4D9F-808C-8525C804D859}" dt="2024-02-05T06:43:05.451" v="25756" actId="20577"/>
          <ac:spMkLst>
            <pc:docMk/>
            <pc:sldMk cId="3625700393" sldId="303"/>
            <ac:spMk id="3" creationId="{CC330D4D-EA72-5C11-A32E-3AD60BB7E899}"/>
          </ac:spMkLst>
        </pc:spChg>
      </pc:sldChg>
      <pc:sldChg chg="addSp delSp modSp new mod setBg">
        <pc:chgData name="Lokeswar Reddy Valluru" userId="c2e58a91-c8d7-4762-8685-670b085edc60" providerId="ADAL" clId="{3B875186-FCA0-4D9F-808C-8525C804D859}" dt="2024-02-05T06:58:34.452" v="26451" actId="27636"/>
        <pc:sldMkLst>
          <pc:docMk/>
          <pc:sldMk cId="3417368620" sldId="304"/>
        </pc:sldMkLst>
        <pc:spChg chg="mod">
          <ac:chgData name="Lokeswar Reddy Valluru" userId="c2e58a91-c8d7-4762-8685-670b085edc60" providerId="ADAL" clId="{3B875186-FCA0-4D9F-808C-8525C804D859}" dt="2024-02-05T06:54:47.145" v="26355" actId="14100"/>
          <ac:spMkLst>
            <pc:docMk/>
            <pc:sldMk cId="3417368620" sldId="304"/>
            <ac:spMk id="2" creationId="{6AC0EBA8-8A1D-C957-506F-3271D1398623}"/>
          </ac:spMkLst>
        </pc:spChg>
        <pc:spChg chg="mod">
          <ac:chgData name="Lokeswar Reddy Valluru" userId="c2e58a91-c8d7-4762-8685-670b085edc60" providerId="ADAL" clId="{3B875186-FCA0-4D9F-808C-8525C804D859}" dt="2024-02-05T06:58:34.452" v="26451" actId="27636"/>
          <ac:spMkLst>
            <pc:docMk/>
            <pc:sldMk cId="3417368620" sldId="304"/>
            <ac:spMk id="3" creationId="{BB1B9B0D-B90B-851F-5360-17A1550B4846}"/>
          </ac:spMkLst>
        </pc:spChg>
        <pc:spChg chg="add del">
          <ac:chgData name="Lokeswar Reddy Valluru" userId="c2e58a91-c8d7-4762-8685-670b085edc60" providerId="ADAL" clId="{3B875186-FCA0-4D9F-808C-8525C804D859}" dt="2024-02-05T06:54:36.939" v="26353" actId="26606"/>
          <ac:spMkLst>
            <pc:docMk/>
            <pc:sldMk cId="3417368620" sldId="304"/>
            <ac:spMk id="10" creationId="{D1D34770-47A8-402C-AF23-2B653F2D88C1}"/>
          </ac:spMkLst>
        </pc:spChg>
        <pc:spChg chg="add">
          <ac:chgData name="Lokeswar Reddy Valluru" userId="c2e58a91-c8d7-4762-8685-670b085edc60" providerId="ADAL" clId="{3B875186-FCA0-4D9F-808C-8525C804D859}" dt="2024-02-05T06:54:36.939" v="26353" actId="26606"/>
          <ac:spMkLst>
            <pc:docMk/>
            <pc:sldMk cId="3417368620" sldId="304"/>
            <ac:spMk id="15" creationId="{45D37F4E-DDB4-456B-97E0-9937730A039F}"/>
          </ac:spMkLst>
        </pc:spChg>
        <pc:spChg chg="add">
          <ac:chgData name="Lokeswar Reddy Valluru" userId="c2e58a91-c8d7-4762-8685-670b085edc60" providerId="ADAL" clId="{3B875186-FCA0-4D9F-808C-8525C804D859}" dt="2024-02-05T06:54:36.939" v="26353" actId="26606"/>
          <ac:spMkLst>
            <pc:docMk/>
            <pc:sldMk cId="3417368620" sldId="304"/>
            <ac:spMk id="17" creationId="{B2DD41CD-8F47-4F56-AD12-4E2FF7696987}"/>
          </ac:spMkLst>
        </pc:spChg>
        <pc:picChg chg="add mod">
          <ac:chgData name="Lokeswar Reddy Valluru" userId="c2e58a91-c8d7-4762-8685-670b085edc60" providerId="ADAL" clId="{3B875186-FCA0-4D9F-808C-8525C804D859}" dt="2024-02-05T06:58:31.279" v="26449" actId="14100"/>
          <ac:picMkLst>
            <pc:docMk/>
            <pc:sldMk cId="3417368620" sldId="304"/>
            <ac:picMk id="5" creationId="{156C016E-6B26-039F-110D-2C121563FB90}"/>
          </ac:picMkLst>
        </pc:picChg>
      </pc:sldChg>
      <pc:sldChg chg="addSp delSp modSp new mod">
        <pc:chgData name="Lokeswar Reddy Valluru" userId="c2e58a91-c8d7-4762-8685-670b085edc60" providerId="ADAL" clId="{3B875186-FCA0-4D9F-808C-8525C804D859}" dt="2024-02-05T07:32:37.481" v="27068" actId="1076"/>
        <pc:sldMkLst>
          <pc:docMk/>
          <pc:sldMk cId="1065708021" sldId="305"/>
        </pc:sldMkLst>
        <pc:spChg chg="mod">
          <ac:chgData name="Lokeswar Reddy Valluru" userId="c2e58a91-c8d7-4762-8685-670b085edc60" providerId="ADAL" clId="{3B875186-FCA0-4D9F-808C-8525C804D859}" dt="2024-02-05T06:59:39.113" v="26479" actId="1076"/>
          <ac:spMkLst>
            <pc:docMk/>
            <pc:sldMk cId="1065708021" sldId="305"/>
            <ac:spMk id="2" creationId="{8C1165DD-21BE-6AD7-266D-C11C74BBBD5C}"/>
          </ac:spMkLst>
        </pc:spChg>
        <pc:spChg chg="mod">
          <ac:chgData name="Lokeswar Reddy Valluru" userId="c2e58a91-c8d7-4762-8685-670b085edc60" providerId="ADAL" clId="{3B875186-FCA0-4D9F-808C-8525C804D859}" dt="2024-02-05T07:32:32.034" v="27067" actId="20577"/>
          <ac:spMkLst>
            <pc:docMk/>
            <pc:sldMk cId="1065708021" sldId="305"/>
            <ac:spMk id="3" creationId="{84D8E18D-0EAA-C4C6-EDF8-D6CC606717E5}"/>
          </ac:spMkLst>
        </pc:spChg>
        <pc:spChg chg="add mod">
          <ac:chgData name="Lokeswar Reddy Valluru" userId="c2e58a91-c8d7-4762-8685-670b085edc60" providerId="ADAL" clId="{3B875186-FCA0-4D9F-808C-8525C804D859}" dt="2024-02-05T07:32:37.481" v="27068" actId="1076"/>
          <ac:spMkLst>
            <pc:docMk/>
            <pc:sldMk cId="1065708021" sldId="305"/>
            <ac:spMk id="8" creationId="{D26A9B0F-7767-0D95-72E5-C3F5B5BDF6C8}"/>
          </ac:spMkLst>
        </pc:spChg>
        <pc:picChg chg="add del mod">
          <ac:chgData name="Lokeswar Reddy Valluru" userId="c2e58a91-c8d7-4762-8685-670b085edc60" providerId="ADAL" clId="{3B875186-FCA0-4D9F-808C-8525C804D859}" dt="2024-02-05T07:18:21.431" v="26689" actId="21"/>
          <ac:picMkLst>
            <pc:docMk/>
            <pc:sldMk cId="1065708021" sldId="305"/>
            <ac:picMk id="5" creationId="{F1F939B1-B9E4-DF54-65A7-6EA4D705F327}"/>
          </ac:picMkLst>
        </pc:picChg>
        <pc:picChg chg="add mod">
          <ac:chgData name="Lokeswar Reddy Valluru" userId="c2e58a91-c8d7-4762-8685-670b085edc60" providerId="ADAL" clId="{3B875186-FCA0-4D9F-808C-8525C804D859}" dt="2024-02-05T07:32:09.666" v="27061" actId="1076"/>
          <ac:picMkLst>
            <pc:docMk/>
            <pc:sldMk cId="1065708021" sldId="305"/>
            <ac:picMk id="7" creationId="{7A8E4D54-DC38-2C0A-F9FF-E6F5B4BFCDDD}"/>
          </ac:picMkLst>
        </pc:picChg>
      </pc:sldChg>
      <pc:sldChg chg="addSp delSp modSp new mod">
        <pc:chgData name="Lokeswar Reddy Valluru" userId="c2e58a91-c8d7-4762-8685-670b085edc60" providerId="ADAL" clId="{3B875186-FCA0-4D9F-808C-8525C804D859}" dt="2024-02-05T07:39:42.557" v="27262" actId="14100"/>
        <pc:sldMkLst>
          <pc:docMk/>
          <pc:sldMk cId="3571967629" sldId="306"/>
        </pc:sldMkLst>
        <pc:spChg chg="mod">
          <ac:chgData name="Lokeswar Reddy Valluru" userId="c2e58a91-c8d7-4762-8685-670b085edc60" providerId="ADAL" clId="{3B875186-FCA0-4D9F-808C-8525C804D859}" dt="2024-02-05T07:35:06.372" v="27190" actId="1076"/>
          <ac:spMkLst>
            <pc:docMk/>
            <pc:sldMk cId="3571967629" sldId="306"/>
            <ac:spMk id="2" creationId="{1886FD48-71A7-4C12-D5B4-39F52F0302F9}"/>
          </ac:spMkLst>
        </pc:spChg>
        <pc:spChg chg="add del mod">
          <ac:chgData name="Lokeswar Reddy Valluru" userId="c2e58a91-c8d7-4762-8685-670b085edc60" providerId="ADAL" clId="{3B875186-FCA0-4D9F-808C-8525C804D859}" dt="2024-02-05T07:37:44.149" v="27233" actId="20577"/>
          <ac:spMkLst>
            <pc:docMk/>
            <pc:sldMk cId="3571967629" sldId="306"/>
            <ac:spMk id="3" creationId="{F706BEAB-8FAE-694C-FDC8-780D7D68C423}"/>
          </ac:spMkLst>
        </pc:spChg>
        <pc:picChg chg="add del mod ord">
          <ac:chgData name="Lokeswar Reddy Valluru" userId="c2e58a91-c8d7-4762-8685-670b085edc60" providerId="ADAL" clId="{3B875186-FCA0-4D9F-808C-8525C804D859}" dt="2024-02-05T07:34:09.273" v="27119" actId="22"/>
          <ac:picMkLst>
            <pc:docMk/>
            <pc:sldMk cId="3571967629" sldId="306"/>
            <ac:picMk id="5" creationId="{21070631-0FC0-5C36-3208-66B0056B1B80}"/>
          </ac:picMkLst>
        </pc:picChg>
        <pc:picChg chg="add del">
          <ac:chgData name="Lokeswar Reddy Valluru" userId="c2e58a91-c8d7-4762-8685-670b085edc60" providerId="ADAL" clId="{3B875186-FCA0-4D9F-808C-8525C804D859}" dt="2024-02-05T07:34:07.782" v="27118" actId="22"/>
          <ac:picMkLst>
            <pc:docMk/>
            <pc:sldMk cId="3571967629" sldId="306"/>
            <ac:picMk id="7" creationId="{8F4D797E-5882-2EE8-87BF-7A53CA74C6A7}"/>
          </ac:picMkLst>
        </pc:picChg>
        <pc:picChg chg="add del mod">
          <ac:chgData name="Lokeswar Reddy Valluru" userId="c2e58a91-c8d7-4762-8685-670b085edc60" providerId="ADAL" clId="{3B875186-FCA0-4D9F-808C-8525C804D859}" dt="2024-02-05T07:37:15.150" v="27232" actId="21"/>
          <ac:picMkLst>
            <pc:docMk/>
            <pc:sldMk cId="3571967629" sldId="306"/>
            <ac:picMk id="9" creationId="{300FBB24-F13B-77DC-E593-37AFF50764D0}"/>
          </ac:picMkLst>
        </pc:picChg>
        <pc:picChg chg="add del mod">
          <ac:chgData name="Lokeswar Reddy Valluru" userId="c2e58a91-c8d7-4762-8685-670b085edc60" providerId="ADAL" clId="{3B875186-FCA0-4D9F-808C-8525C804D859}" dt="2024-02-05T07:37:03.568" v="27231" actId="22"/>
          <ac:picMkLst>
            <pc:docMk/>
            <pc:sldMk cId="3571967629" sldId="306"/>
            <ac:picMk id="11" creationId="{3D77F2FE-0B64-75A3-92E3-226AA9A4678D}"/>
          </ac:picMkLst>
        </pc:picChg>
        <pc:picChg chg="add mod">
          <ac:chgData name="Lokeswar Reddy Valluru" userId="c2e58a91-c8d7-4762-8685-670b085edc60" providerId="ADAL" clId="{3B875186-FCA0-4D9F-808C-8525C804D859}" dt="2024-02-05T07:39:42.557" v="27262" actId="14100"/>
          <ac:picMkLst>
            <pc:docMk/>
            <pc:sldMk cId="3571967629" sldId="306"/>
            <ac:picMk id="13" creationId="{7246BD4D-6CD8-4ADC-C2B7-FF121E09B569}"/>
          </ac:picMkLst>
        </pc:picChg>
        <pc:picChg chg="add mod">
          <ac:chgData name="Lokeswar Reddy Valluru" userId="c2e58a91-c8d7-4762-8685-670b085edc60" providerId="ADAL" clId="{3B875186-FCA0-4D9F-808C-8525C804D859}" dt="2024-02-05T07:38:49.326" v="27253" actId="14100"/>
          <ac:picMkLst>
            <pc:docMk/>
            <pc:sldMk cId="3571967629" sldId="306"/>
            <ac:picMk id="15" creationId="{8C13D862-37A2-263A-199B-6DB60A27EFA8}"/>
          </ac:picMkLst>
        </pc:picChg>
        <pc:picChg chg="add mod">
          <ac:chgData name="Lokeswar Reddy Valluru" userId="c2e58a91-c8d7-4762-8685-670b085edc60" providerId="ADAL" clId="{3B875186-FCA0-4D9F-808C-8525C804D859}" dt="2024-02-05T07:39:39.644" v="27261" actId="14100"/>
          <ac:picMkLst>
            <pc:docMk/>
            <pc:sldMk cId="3571967629" sldId="306"/>
            <ac:picMk id="17" creationId="{C9048075-C5A2-C993-FED2-B09A88BB13EC}"/>
          </ac:picMkLst>
        </pc:picChg>
      </pc:sldChg>
      <pc:sldChg chg="addSp modSp new mod setBg">
        <pc:chgData name="Lokeswar Reddy Valluru" userId="c2e58a91-c8d7-4762-8685-670b085edc60" providerId="ADAL" clId="{3B875186-FCA0-4D9F-808C-8525C804D859}" dt="2024-02-05T08:30:31.974" v="27505" actId="27636"/>
        <pc:sldMkLst>
          <pc:docMk/>
          <pc:sldMk cId="2777124763" sldId="307"/>
        </pc:sldMkLst>
        <pc:spChg chg="mod">
          <ac:chgData name="Lokeswar Reddy Valluru" userId="c2e58a91-c8d7-4762-8685-670b085edc60" providerId="ADAL" clId="{3B875186-FCA0-4D9F-808C-8525C804D859}" dt="2024-02-05T07:45:29.520" v="27350" actId="122"/>
          <ac:spMkLst>
            <pc:docMk/>
            <pc:sldMk cId="2777124763" sldId="307"/>
            <ac:spMk id="2" creationId="{F3D74C04-DC57-FAF2-7525-F4C3D754EE1C}"/>
          </ac:spMkLst>
        </pc:spChg>
        <pc:spChg chg="mod">
          <ac:chgData name="Lokeswar Reddy Valluru" userId="c2e58a91-c8d7-4762-8685-670b085edc60" providerId="ADAL" clId="{3B875186-FCA0-4D9F-808C-8525C804D859}" dt="2024-02-05T08:30:31.974" v="27505" actId="27636"/>
          <ac:spMkLst>
            <pc:docMk/>
            <pc:sldMk cId="2777124763" sldId="307"/>
            <ac:spMk id="3" creationId="{D321D452-5E20-F18C-73DC-D635CE970E55}"/>
          </ac:spMkLst>
        </pc:spChg>
        <pc:spChg chg="add">
          <ac:chgData name="Lokeswar Reddy Valluru" userId="c2e58a91-c8d7-4762-8685-670b085edc60" providerId="ADAL" clId="{3B875186-FCA0-4D9F-808C-8525C804D859}" dt="2024-02-05T07:45:19.856" v="27348" actId="26606"/>
          <ac:spMkLst>
            <pc:docMk/>
            <pc:sldMk cId="2777124763" sldId="307"/>
            <ac:spMk id="10" creationId="{45D37F4E-DDB4-456B-97E0-9937730A039F}"/>
          </ac:spMkLst>
        </pc:spChg>
        <pc:spChg chg="add">
          <ac:chgData name="Lokeswar Reddy Valluru" userId="c2e58a91-c8d7-4762-8685-670b085edc60" providerId="ADAL" clId="{3B875186-FCA0-4D9F-808C-8525C804D859}" dt="2024-02-05T07:45:19.856" v="27348" actId="26606"/>
          <ac:spMkLst>
            <pc:docMk/>
            <pc:sldMk cId="2777124763" sldId="307"/>
            <ac:spMk id="12" creationId="{B2DD41CD-8F47-4F56-AD12-4E2FF7696987}"/>
          </ac:spMkLst>
        </pc:spChg>
        <pc:picChg chg="add mod">
          <ac:chgData name="Lokeswar Reddy Valluru" userId="c2e58a91-c8d7-4762-8685-670b085edc60" providerId="ADAL" clId="{3B875186-FCA0-4D9F-808C-8525C804D859}" dt="2024-02-05T07:45:19.856" v="27348" actId="26606"/>
          <ac:picMkLst>
            <pc:docMk/>
            <pc:sldMk cId="2777124763" sldId="307"/>
            <ac:picMk id="5" creationId="{3D465979-7FD0-68FF-07E1-5C0CAD79FD48}"/>
          </ac:picMkLst>
        </pc:picChg>
      </pc:sldChg>
      <pc:sldChg chg="addSp modSp new mod">
        <pc:chgData name="Lokeswar Reddy Valluru" userId="c2e58a91-c8d7-4762-8685-670b085edc60" providerId="ADAL" clId="{3B875186-FCA0-4D9F-808C-8525C804D859}" dt="2024-02-05T07:54:22.493" v="27475" actId="14100"/>
        <pc:sldMkLst>
          <pc:docMk/>
          <pc:sldMk cId="1410428837" sldId="308"/>
        </pc:sldMkLst>
        <pc:spChg chg="mod">
          <ac:chgData name="Lokeswar Reddy Valluru" userId="c2e58a91-c8d7-4762-8685-670b085edc60" providerId="ADAL" clId="{3B875186-FCA0-4D9F-808C-8525C804D859}" dt="2024-02-05T07:49:50.907" v="27439" actId="14100"/>
          <ac:spMkLst>
            <pc:docMk/>
            <pc:sldMk cId="1410428837" sldId="308"/>
            <ac:spMk id="2" creationId="{BD0EEA13-1611-171C-EB35-1ECFD13774A5}"/>
          </ac:spMkLst>
        </pc:spChg>
        <pc:spChg chg="mod">
          <ac:chgData name="Lokeswar Reddy Valluru" userId="c2e58a91-c8d7-4762-8685-670b085edc60" providerId="ADAL" clId="{3B875186-FCA0-4D9F-808C-8525C804D859}" dt="2024-02-05T07:53:33.586" v="27462" actId="20577"/>
          <ac:spMkLst>
            <pc:docMk/>
            <pc:sldMk cId="1410428837" sldId="308"/>
            <ac:spMk id="3" creationId="{0D56C229-9CA2-C5DD-401E-E0280590C8C9}"/>
          </ac:spMkLst>
        </pc:spChg>
        <pc:picChg chg="add mod">
          <ac:chgData name="Lokeswar Reddy Valluru" userId="c2e58a91-c8d7-4762-8685-670b085edc60" providerId="ADAL" clId="{3B875186-FCA0-4D9F-808C-8525C804D859}" dt="2024-02-05T07:54:20.440" v="27474" actId="1076"/>
          <ac:picMkLst>
            <pc:docMk/>
            <pc:sldMk cId="1410428837" sldId="308"/>
            <ac:picMk id="5" creationId="{FB5C388D-A038-D735-06A5-763BFB186FE4}"/>
          </ac:picMkLst>
        </pc:picChg>
        <pc:picChg chg="add mod">
          <ac:chgData name="Lokeswar Reddy Valluru" userId="c2e58a91-c8d7-4762-8685-670b085edc60" providerId="ADAL" clId="{3B875186-FCA0-4D9F-808C-8525C804D859}" dt="2024-02-05T07:54:22.493" v="27475" actId="14100"/>
          <ac:picMkLst>
            <pc:docMk/>
            <pc:sldMk cId="1410428837" sldId="308"/>
            <ac:picMk id="7" creationId="{761B689F-88F7-A8E5-6D1D-73DDB4D58BDD}"/>
          </ac:picMkLst>
        </pc:picChg>
      </pc:sldChg>
      <pc:sldChg chg="addSp modSp new mod setBg">
        <pc:chgData name="Lokeswar Reddy Valluru" userId="c2e58a91-c8d7-4762-8685-670b085edc60" providerId="ADAL" clId="{3B875186-FCA0-4D9F-808C-8525C804D859}" dt="2024-02-05T08:41:22.961" v="28453" actId="27636"/>
        <pc:sldMkLst>
          <pc:docMk/>
          <pc:sldMk cId="745186786" sldId="309"/>
        </pc:sldMkLst>
        <pc:spChg chg="mod">
          <ac:chgData name="Lokeswar Reddy Valluru" userId="c2e58a91-c8d7-4762-8685-670b085edc60" providerId="ADAL" clId="{3B875186-FCA0-4D9F-808C-8525C804D859}" dt="2024-02-05T08:38:28.623" v="28292" actId="255"/>
          <ac:spMkLst>
            <pc:docMk/>
            <pc:sldMk cId="745186786" sldId="309"/>
            <ac:spMk id="2" creationId="{537DE437-69F4-E47B-CDA8-2DB967C23512}"/>
          </ac:spMkLst>
        </pc:spChg>
        <pc:spChg chg="mod">
          <ac:chgData name="Lokeswar Reddy Valluru" userId="c2e58a91-c8d7-4762-8685-670b085edc60" providerId="ADAL" clId="{3B875186-FCA0-4D9F-808C-8525C804D859}" dt="2024-02-05T08:41:22.961" v="28453" actId="27636"/>
          <ac:spMkLst>
            <pc:docMk/>
            <pc:sldMk cId="745186786" sldId="309"/>
            <ac:spMk id="3" creationId="{72CD64B0-FA91-5CB4-5DC0-4E3DC0BF901F}"/>
          </ac:spMkLst>
        </pc:spChg>
        <pc:spChg chg="add">
          <ac:chgData name="Lokeswar Reddy Valluru" userId="c2e58a91-c8d7-4762-8685-670b085edc60" providerId="ADAL" clId="{3B875186-FCA0-4D9F-808C-8525C804D859}" dt="2024-02-05T08:38:21.644" v="28291" actId="26606"/>
          <ac:spMkLst>
            <pc:docMk/>
            <pc:sldMk cId="745186786" sldId="309"/>
            <ac:spMk id="10" creationId="{45D37F4E-DDB4-456B-97E0-9937730A039F}"/>
          </ac:spMkLst>
        </pc:spChg>
        <pc:spChg chg="add">
          <ac:chgData name="Lokeswar Reddy Valluru" userId="c2e58a91-c8d7-4762-8685-670b085edc60" providerId="ADAL" clId="{3B875186-FCA0-4D9F-808C-8525C804D859}" dt="2024-02-05T08:38:21.644" v="28291" actId="26606"/>
          <ac:spMkLst>
            <pc:docMk/>
            <pc:sldMk cId="745186786" sldId="309"/>
            <ac:spMk id="12" creationId="{B2DD41CD-8F47-4F56-AD12-4E2FF7696987}"/>
          </ac:spMkLst>
        </pc:spChg>
        <pc:picChg chg="add mod">
          <ac:chgData name="Lokeswar Reddy Valluru" userId="c2e58a91-c8d7-4762-8685-670b085edc60" providerId="ADAL" clId="{3B875186-FCA0-4D9F-808C-8525C804D859}" dt="2024-02-05T08:41:20.903" v="28451" actId="14100"/>
          <ac:picMkLst>
            <pc:docMk/>
            <pc:sldMk cId="745186786" sldId="309"/>
            <ac:picMk id="5" creationId="{2C6C4AF4-29B0-2008-018B-5045B2A5D09E}"/>
          </ac:picMkLst>
        </pc:picChg>
      </pc:sldChg>
      <pc:sldChg chg="modSp new mod">
        <pc:chgData name="Lokeswar Reddy Valluru" userId="c2e58a91-c8d7-4762-8685-670b085edc60" providerId="ADAL" clId="{3B875186-FCA0-4D9F-808C-8525C804D859}" dt="2024-02-05T09:53:04.243" v="28840" actId="14100"/>
        <pc:sldMkLst>
          <pc:docMk/>
          <pc:sldMk cId="2359558466" sldId="310"/>
        </pc:sldMkLst>
        <pc:spChg chg="mod">
          <ac:chgData name="Lokeswar Reddy Valluru" userId="c2e58a91-c8d7-4762-8685-670b085edc60" providerId="ADAL" clId="{3B875186-FCA0-4D9F-808C-8525C804D859}" dt="2024-02-05T08:43:01.651" v="28477" actId="1076"/>
          <ac:spMkLst>
            <pc:docMk/>
            <pc:sldMk cId="2359558466" sldId="310"/>
            <ac:spMk id="2" creationId="{F47DD0A1-D65A-F20D-9C82-005E2260BAAC}"/>
          </ac:spMkLst>
        </pc:spChg>
        <pc:spChg chg="mod">
          <ac:chgData name="Lokeswar Reddy Valluru" userId="c2e58a91-c8d7-4762-8685-670b085edc60" providerId="ADAL" clId="{3B875186-FCA0-4D9F-808C-8525C804D859}" dt="2024-02-05T09:53:04.243" v="28840" actId="14100"/>
          <ac:spMkLst>
            <pc:docMk/>
            <pc:sldMk cId="2359558466" sldId="310"/>
            <ac:spMk id="3" creationId="{72501005-0F25-334E-EE0F-FC5C783087F5}"/>
          </ac:spMkLst>
        </pc:spChg>
      </pc:sldChg>
      <pc:sldChg chg="addSp modSp new mod setBg">
        <pc:chgData name="Lokeswar Reddy Valluru" userId="c2e58a91-c8d7-4762-8685-670b085edc60" providerId="ADAL" clId="{3B875186-FCA0-4D9F-808C-8525C804D859}" dt="2024-02-07T06:34:06.093" v="42972" actId="14100"/>
        <pc:sldMkLst>
          <pc:docMk/>
          <pc:sldMk cId="727393851" sldId="311"/>
        </pc:sldMkLst>
        <pc:spChg chg="mod">
          <ac:chgData name="Lokeswar Reddy Valluru" userId="c2e58a91-c8d7-4762-8685-670b085edc60" providerId="ADAL" clId="{3B875186-FCA0-4D9F-808C-8525C804D859}" dt="2024-02-05T10:04:21.858" v="29084" actId="26606"/>
          <ac:spMkLst>
            <pc:docMk/>
            <pc:sldMk cId="727393851" sldId="311"/>
            <ac:spMk id="2" creationId="{DF5D13D0-954E-B00B-DDBA-B1D9AC8A0EB2}"/>
          </ac:spMkLst>
        </pc:spChg>
        <pc:spChg chg="mod">
          <ac:chgData name="Lokeswar Reddy Valluru" userId="c2e58a91-c8d7-4762-8685-670b085edc60" providerId="ADAL" clId="{3B875186-FCA0-4D9F-808C-8525C804D859}" dt="2024-02-07T06:34:06.093" v="42972" actId="14100"/>
          <ac:spMkLst>
            <pc:docMk/>
            <pc:sldMk cId="727393851" sldId="311"/>
            <ac:spMk id="3" creationId="{5AD046CB-805A-A895-3D0A-729AA0CF212C}"/>
          </ac:spMkLst>
        </pc:spChg>
        <pc:spChg chg="add">
          <ac:chgData name="Lokeswar Reddy Valluru" userId="c2e58a91-c8d7-4762-8685-670b085edc60" providerId="ADAL" clId="{3B875186-FCA0-4D9F-808C-8525C804D859}" dt="2024-02-05T10:04:21.858" v="29084" actId="26606"/>
          <ac:spMkLst>
            <pc:docMk/>
            <pc:sldMk cId="727393851" sldId="311"/>
            <ac:spMk id="9" creationId="{743AA782-23D1-4521-8CAD-47662984AA08}"/>
          </ac:spMkLst>
        </pc:spChg>
        <pc:spChg chg="add">
          <ac:chgData name="Lokeswar Reddy Valluru" userId="c2e58a91-c8d7-4762-8685-670b085edc60" providerId="ADAL" clId="{3B875186-FCA0-4D9F-808C-8525C804D859}" dt="2024-02-05T10:04:21.858" v="29084" actId="26606"/>
          <ac:spMkLst>
            <pc:docMk/>
            <pc:sldMk cId="727393851" sldId="311"/>
            <ac:spMk id="11" creationId="{71877DBC-BB60-40F0-AC93-2ACDBAAE60CE}"/>
          </ac:spMkLst>
        </pc:spChg>
        <pc:picChg chg="add mod">
          <ac:chgData name="Lokeswar Reddy Valluru" userId="c2e58a91-c8d7-4762-8685-670b085edc60" providerId="ADAL" clId="{3B875186-FCA0-4D9F-808C-8525C804D859}" dt="2024-02-05T10:04:30.431" v="29088" actId="1076"/>
          <ac:picMkLst>
            <pc:docMk/>
            <pc:sldMk cId="727393851" sldId="311"/>
            <ac:picMk id="4" creationId="{8FDF5AB0-D7E0-6B53-06A1-8373F88BE9B4}"/>
          </ac:picMkLst>
        </pc:picChg>
      </pc:sldChg>
      <pc:sldChg chg="addSp modSp new mod setBg">
        <pc:chgData name="Lokeswar Reddy Valluru" userId="c2e58a91-c8d7-4762-8685-670b085edc60" providerId="ADAL" clId="{3B875186-FCA0-4D9F-808C-8525C804D859}" dt="2024-02-05T10:46:06.689" v="29685" actId="14100"/>
        <pc:sldMkLst>
          <pc:docMk/>
          <pc:sldMk cId="2556846699" sldId="312"/>
        </pc:sldMkLst>
        <pc:spChg chg="mod">
          <ac:chgData name="Lokeswar Reddy Valluru" userId="c2e58a91-c8d7-4762-8685-670b085edc60" providerId="ADAL" clId="{3B875186-FCA0-4D9F-808C-8525C804D859}" dt="2024-02-05T10:44:59.687" v="29656" actId="255"/>
          <ac:spMkLst>
            <pc:docMk/>
            <pc:sldMk cId="2556846699" sldId="312"/>
            <ac:spMk id="2" creationId="{7A6C9C6A-4C85-AB3C-B650-FEB7F73983E8}"/>
          </ac:spMkLst>
        </pc:spChg>
        <pc:spChg chg="mod">
          <ac:chgData name="Lokeswar Reddy Valluru" userId="c2e58a91-c8d7-4762-8685-670b085edc60" providerId="ADAL" clId="{3B875186-FCA0-4D9F-808C-8525C804D859}" dt="2024-02-05T10:46:06.689" v="29685" actId="14100"/>
          <ac:spMkLst>
            <pc:docMk/>
            <pc:sldMk cId="2556846699" sldId="312"/>
            <ac:spMk id="3" creationId="{672FF307-9DEA-9AD0-1A14-6CC374850791}"/>
          </ac:spMkLst>
        </pc:spChg>
        <pc:spChg chg="add">
          <ac:chgData name="Lokeswar Reddy Valluru" userId="c2e58a91-c8d7-4762-8685-670b085edc60" providerId="ADAL" clId="{3B875186-FCA0-4D9F-808C-8525C804D859}" dt="2024-02-05T10:44:49.143" v="29655" actId="26606"/>
          <ac:spMkLst>
            <pc:docMk/>
            <pc:sldMk cId="2556846699" sldId="312"/>
            <ac:spMk id="12" creationId="{6ECA6DCB-B7E1-40A9-9524-540C6DA40B1B}"/>
          </ac:spMkLst>
        </pc:spChg>
        <pc:spChg chg="add">
          <ac:chgData name="Lokeswar Reddy Valluru" userId="c2e58a91-c8d7-4762-8685-670b085edc60" providerId="ADAL" clId="{3B875186-FCA0-4D9F-808C-8525C804D859}" dt="2024-02-05T10:44:49.143" v="29655" actId="26606"/>
          <ac:spMkLst>
            <pc:docMk/>
            <pc:sldMk cId="2556846699" sldId="312"/>
            <ac:spMk id="18" creationId="{3873B707-463F-40B0-8227-E8CC6C67EB25}"/>
          </ac:spMkLst>
        </pc:spChg>
        <pc:spChg chg="add">
          <ac:chgData name="Lokeswar Reddy Valluru" userId="c2e58a91-c8d7-4762-8685-670b085edc60" providerId="ADAL" clId="{3B875186-FCA0-4D9F-808C-8525C804D859}" dt="2024-02-05T10:44:49.143" v="29655" actId="26606"/>
          <ac:spMkLst>
            <pc:docMk/>
            <pc:sldMk cId="2556846699" sldId="312"/>
            <ac:spMk id="20" creationId="{C13237C8-E62C-4F0D-A318-BD6FB6C2D138}"/>
          </ac:spMkLst>
        </pc:spChg>
        <pc:spChg chg="add">
          <ac:chgData name="Lokeswar Reddy Valluru" userId="c2e58a91-c8d7-4762-8685-670b085edc60" providerId="ADAL" clId="{3B875186-FCA0-4D9F-808C-8525C804D859}" dt="2024-02-05T10:44:49.143" v="29655" actId="26606"/>
          <ac:spMkLst>
            <pc:docMk/>
            <pc:sldMk cId="2556846699" sldId="312"/>
            <ac:spMk id="22" creationId="{19C9EAEA-39D0-4B0E-A0EB-51E7B26740B1}"/>
          </ac:spMkLst>
        </pc:spChg>
        <pc:spChg chg="add">
          <ac:chgData name="Lokeswar Reddy Valluru" userId="c2e58a91-c8d7-4762-8685-670b085edc60" providerId="ADAL" clId="{3B875186-FCA0-4D9F-808C-8525C804D859}" dt="2024-02-05T10:44:49.143" v="29655" actId="26606"/>
          <ac:spMkLst>
            <pc:docMk/>
            <pc:sldMk cId="2556846699" sldId="312"/>
            <ac:spMk id="24" creationId="{8CB5D2D7-DF65-4E86-BFBA-FFB9B5ACEB64}"/>
          </ac:spMkLst>
        </pc:spChg>
        <pc:grpChg chg="add">
          <ac:chgData name="Lokeswar Reddy Valluru" userId="c2e58a91-c8d7-4762-8685-670b085edc60" providerId="ADAL" clId="{3B875186-FCA0-4D9F-808C-8525C804D859}" dt="2024-02-05T10:44:49.143" v="29655" actId="26606"/>
          <ac:grpSpMkLst>
            <pc:docMk/>
            <pc:sldMk cId="2556846699" sldId="312"/>
            <ac:grpSpMk id="14" creationId="{1DE889C7-FAD6-4397-98E2-05D503484459}"/>
          </ac:grpSpMkLst>
        </pc:grpChg>
        <pc:picChg chg="add mod ord">
          <ac:chgData name="Lokeswar Reddy Valluru" userId="c2e58a91-c8d7-4762-8685-670b085edc60" providerId="ADAL" clId="{3B875186-FCA0-4D9F-808C-8525C804D859}" dt="2024-02-05T10:44:49.143" v="29655" actId="26606"/>
          <ac:picMkLst>
            <pc:docMk/>
            <pc:sldMk cId="2556846699" sldId="312"/>
            <ac:picMk id="5" creationId="{8DE7D04C-B3E0-11CA-425B-A62F63C263F3}"/>
          </ac:picMkLst>
        </pc:picChg>
        <pc:picChg chg="add mod">
          <ac:chgData name="Lokeswar Reddy Valluru" userId="c2e58a91-c8d7-4762-8685-670b085edc60" providerId="ADAL" clId="{3B875186-FCA0-4D9F-808C-8525C804D859}" dt="2024-02-05T10:44:49.143" v="29655" actId="26606"/>
          <ac:picMkLst>
            <pc:docMk/>
            <pc:sldMk cId="2556846699" sldId="312"/>
            <ac:picMk id="7" creationId="{26BA4C5D-956E-0DF7-1092-D05675C2E7CF}"/>
          </ac:picMkLst>
        </pc:picChg>
      </pc:sldChg>
      <pc:sldChg chg="addSp delSp modSp new mod">
        <pc:chgData name="Lokeswar Reddy Valluru" userId="c2e58a91-c8d7-4762-8685-670b085edc60" providerId="ADAL" clId="{3B875186-FCA0-4D9F-808C-8525C804D859}" dt="2024-02-05T10:53:49.574" v="29961" actId="14100"/>
        <pc:sldMkLst>
          <pc:docMk/>
          <pc:sldMk cId="64796317" sldId="313"/>
        </pc:sldMkLst>
        <pc:spChg chg="mod">
          <ac:chgData name="Lokeswar Reddy Valluru" userId="c2e58a91-c8d7-4762-8685-670b085edc60" providerId="ADAL" clId="{3B875186-FCA0-4D9F-808C-8525C804D859}" dt="2024-02-05T10:47:25.367" v="29728" actId="14100"/>
          <ac:spMkLst>
            <pc:docMk/>
            <pc:sldMk cId="64796317" sldId="313"/>
            <ac:spMk id="2" creationId="{C587504E-FE22-F93E-A338-FA7ACCA9E0F7}"/>
          </ac:spMkLst>
        </pc:spChg>
        <pc:spChg chg="mod">
          <ac:chgData name="Lokeswar Reddy Valluru" userId="c2e58a91-c8d7-4762-8685-670b085edc60" providerId="ADAL" clId="{3B875186-FCA0-4D9F-808C-8525C804D859}" dt="2024-02-05T10:53:49.574" v="29961" actId="14100"/>
          <ac:spMkLst>
            <pc:docMk/>
            <pc:sldMk cId="64796317" sldId="313"/>
            <ac:spMk id="3" creationId="{C064F249-A145-FF40-67B6-C09573ED0202}"/>
          </ac:spMkLst>
        </pc:spChg>
        <pc:picChg chg="add mod">
          <ac:chgData name="Lokeswar Reddy Valluru" userId="c2e58a91-c8d7-4762-8685-670b085edc60" providerId="ADAL" clId="{3B875186-FCA0-4D9F-808C-8525C804D859}" dt="2024-02-05T10:52:47.666" v="29939" actId="1076"/>
          <ac:picMkLst>
            <pc:docMk/>
            <pc:sldMk cId="64796317" sldId="313"/>
            <ac:picMk id="5" creationId="{85AF2332-FE70-FAEB-4D04-BB79F41CF99B}"/>
          </ac:picMkLst>
        </pc:picChg>
        <pc:picChg chg="add del">
          <ac:chgData name="Lokeswar Reddy Valluru" userId="c2e58a91-c8d7-4762-8685-670b085edc60" providerId="ADAL" clId="{3B875186-FCA0-4D9F-808C-8525C804D859}" dt="2024-02-05T10:50:55.021" v="29867" actId="22"/>
          <ac:picMkLst>
            <pc:docMk/>
            <pc:sldMk cId="64796317" sldId="313"/>
            <ac:picMk id="7" creationId="{9729E507-0C46-652F-2AFD-B49BB5415BA0}"/>
          </ac:picMkLst>
        </pc:picChg>
        <pc:picChg chg="add mod">
          <ac:chgData name="Lokeswar Reddy Valluru" userId="c2e58a91-c8d7-4762-8685-670b085edc60" providerId="ADAL" clId="{3B875186-FCA0-4D9F-808C-8525C804D859}" dt="2024-02-05T10:52:50.604" v="29940" actId="1076"/>
          <ac:picMkLst>
            <pc:docMk/>
            <pc:sldMk cId="64796317" sldId="313"/>
            <ac:picMk id="9" creationId="{AD8EFD2B-C22D-550D-CC11-2B1BB744D30E}"/>
          </ac:picMkLst>
        </pc:picChg>
      </pc:sldChg>
      <pc:sldChg chg="addSp modSp new mod">
        <pc:chgData name="Lokeswar Reddy Valluru" userId="c2e58a91-c8d7-4762-8685-670b085edc60" providerId="ADAL" clId="{3B875186-FCA0-4D9F-808C-8525C804D859}" dt="2024-02-05T11:02:38.888" v="30070" actId="1076"/>
        <pc:sldMkLst>
          <pc:docMk/>
          <pc:sldMk cId="3349335114" sldId="314"/>
        </pc:sldMkLst>
        <pc:spChg chg="mod">
          <ac:chgData name="Lokeswar Reddy Valluru" userId="c2e58a91-c8d7-4762-8685-670b085edc60" providerId="ADAL" clId="{3B875186-FCA0-4D9F-808C-8525C804D859}" dt="2024-02-05T10:54:38.886" v="29981" actId="1076"/>
          <ac:spMkLst>
            <pc:docMk/>
            <pc:sldMk cId="3349335114" sldId="314"/>
            <ac:spMk id="2" creationId="{5F6FFCF0-D273-398E-47A9-6E547748E105}"/>
          </ac:spMkLst>
        </pc:spChg>
        <pc:spChg chg="mod">
          <ac:chgData name="Lokeswar Reddy Valluru" userId="c2e58a91-c8d7-4762-8685-670b085edc60" providerId="ADAL" clId="{3B875186-FCA0-4D9F-808C-8525C804D859}" dt="2024-02-05T11:02:35.780" v="30069" actId="20577"/>
          <ac:spMkLst>
            <pc:docMk/>
            <pc:sldMk cId="3349335114" sldId="314"/>
            <ac:spMk id="3" creationId="{741E75BD-0CAD-19F0-0A02-1E7AA66C026C}"/>
          </ac:spMkLst>
        </pc:spChg>
        <pc:picChg chg="add mod">
          <ac:chgData name="Lokeswar Reddy Valluru" userId="c2e58a91-c8d7-4762-8685-670b085edc60" providerId="ADAL" clId="{3B875186-FCA0-4D9F-808C-8525C804D859}" dt="2024-02-05T11:02:38.888" v="30070" actId="1076"/>
          <ac:picMkLst>
            <pc:docMk/>
            <pc:sldMk cId="3349335114" sldId="314"/>
            <ac:picMk id="5" creationId="{2EB73F17-E8A4-9DEB-5EB9-E4B2D8863BB0}"/>
          </ac:picMkLst>
        </pc:picChg>
      </pc:sldChg>
      <pc:sldChg chg="addSp modSp new mod setBg">
        <pc:chgData name="Lokeswar Reddy Valluru" userId="c2e58a91-c8d7-4762-8685-670b085edc60" providerId="ADAL" clId="{3B875186-FCA0-4D9F-808C-8525C804D859}" dt="2024-02-05T11:31:21.871" v="30483" actId="27636"/>
        <pc:sldMkLst>
          <pc:docMk/>
          <pc:sldMk cId="877794767" sldId="315"/>
        </pc:sldMkLst>
        <pc:spChg chg="mod">
          <ac:chgData name="Lokeswar Reddy Valluru" userId="c2e58a91-c8d7-4762-8685-670b085edc60" providerId="ADAL" clId="{3B875186-FCA0-4D9F-808C-8525C804D859}" dt="2024-02-05T11:31:11.382" v="30478" actId="255"/>
          <ac:spMkLst>
            <pc:docMk/>
            <pc:sldMk cId="877794767" sldId="315"/>
            <ac:spMk id="2" creationId="{DA57D565-40EC-0230-AB04-869B58BAA604}"/>
          </ac:spMkLst>
        </pc:spChg>
        <pc:spChg chg="mod">
          <ac:chgData name="Lokeswar Reddy Valluru" userId="c2e58a91-c8d7-4762-8685-670b085edc60" providerId="ADAL" clId="{3B875186-FCA0-4D9F-808C-8525C804D859}" dt="2024-02-05T11:31:21.871" v="30483" actId="27636"/>
          <ac:spMkLst>
            <pc:docMk/>
            <pc:sldMk cId="877794767" sldId="315"/>
            <ac:spMk id="3" creationId="{57263E37-C6AE-44CC-34B6-B840CDF5E3F7}"/>
          </ac:spMkLst>
        </pc:spChg>
        <pc:spChg chg="add">
          <ac:chgData name="Lokeswar Reddy Valluru" userId="c2e58a91-c8d7-4762-8685-670b085edc60" providerId="ADAL" clId="{3B875186-FCA0-4D9F-808C-8525C804D859}" dt="2024-02-05T11:30:41.946" v="30470" actId="26606"/>
          <ac:spMkLst>
            <pc:docMk/>
            <pc:sldMk cId="877794767" sldId="315"/>
            <ac:spMk id="10" creationId="{45D37F4E-DDB4-456B-97E0-9937730A039F}"/>
          </ac:spMkLst>
        </pc:spChg>
        <pc:spChg chg="add">
          <ac:chgData name="Lokeswar Reddy Valluru" userId="c2e58a91-c8d7-4762-8685-670b085edc60" providerId="ADAL" clId="{3B875186-FCA0-4D9F-808C-8525C804D859}" dt="2024-02-05T11:30:41.946" v="30470" actId="26606"/>
          <ac:spMkLst>
            <pc:docMk/>
            <pc:sldMk cId="877794767" sldId="315"/>
            <ac:spMk id="12" creationId="{B2DD41CD-8F47-4F56-AD12-4E2FF7696987}"/>
          </ac:spMkLst>
        </pc:spChg>
        <pc:picChg chg="add mod">
          <ac:chgData name="Lokeswar Reddy Valluru" userId="c2e58a91-c8d7-4762-8685-670b085edc60" providerId="ADAL" clId="{3B875186-FCA0-4D9F-808C-8525C804D859}" dt="2024-02-05T11:31:18.768" v="30481" actId="1076"/>
          <ac:picMkLst>
            <pc:docMk/>
            <pc:sldMk cId="877794767" sldId="315"/>
            <ac:picMk id="5" creationId="{33FBF14D-006F-15ED-730A-A6DD9DEA2152}"/>
          </ac:picMkLst>
        </pc:picChg>
      </pc:sldChg>
      <pc:sldChg chg="addSp modSp new mod">
        <pc:chgData name="Lokeswar Reddy Valluru" userId="c2e58a91-c8d7-4762-8685-670b085edc60" providerId="ADAL" clId="{3B875186-FCA0-4D9F-808C-8525C804D859}" dt="2024-02-05T12:12:39.889" v="30782" actId="1076"/>
        <pc:sldMkLst>
          <pc:docMk/>
          <pc:sldMk cId="3739333843" sldId="316"/>
        </pc:sldMkLst>
        <pc:spChg chg="mod">
          <ac:chgData name="Lokeswar Reddy Valluru" userId="c2e58a91-c8d7-4762-8685-670b085edc60" providerId="ADAL" clId="{3B875186-FCA0-4D9F-808C-8525C804D859}" dt="2024-02-05T12:04:25.596" v="30522" actId="207"/>
          <ac:spMkLst>
            <pc:docMk/>
            <pc:sldMk cId="3739333843" sldId="316"/>
            <ac:spMk id="2" creationId="{D82F3B6D-0588-0F36-8188-AA130254711E}"/>
          </ac:spMkLst>
        </pc:spChg>
        <pc:spChg chg="mod">
          <ac:chgData name="Lokeswar Reddy Valluru" userId="c2e58a91-c8d7-4762-8685-670b085edc60" providerId="ADAL" clId="{3B875186-FCA0-4D9F-808C-8525C804D859}" dt="2024-02-05T12:09:29.422" v="30753" actId="20577"/>
          <ac:spMkLst>
            <pc:docMk/>
            <pc:sldMk cId="3739333843" sldId="316"/>
            <ac:spMk id="3" creationId="{377DA50F-4FCF-27DA-8887-605C3CD193D1}"/>
          </ac:spMkLst>
        </pc:spChg>
        <pc:picChg chg="add mod">
          <ac:chgData name="Lokeswar Reddy Valluru" userId="c2e58a91-c8d7-4762-8685-670b085edc60" providerId="ADAL" clId="{3B875186-FCA0-4D9F-808C-8525C804D859}" dt="2024-02-05T12:12:39.889" v="30782" actId="1076"/>
          <ac:picMkLst>
            <pc:docMk/>
            <pc:sldMk cId="3739333843" sldId="316"/>
            <ac:picMk id="5" creationId="{31ABBECB-81D6-FA75-94EA-FDAAC15D05DC}"/>
          </ac:picMkLst>
        </pc:picChg>
        <pc:picChg chg="add mod">
          <ac:chgData name="Lokeswar Reddy Valluru" userId="c2e58a91-c8d7-4762-8685-670b085edc60" providerId="ADAL" clId="{3B875186-FCA0-4D9F-808C-8525C804D859}" dt="2024-02-05T12:11:10.433" v="30780" actId="1076"/>
          <ac:picMkLst>
            <pc:docMk/>
            <pc:sldMk cId="3739333843" sldId="316"/>
            <ac:picMk id="7" creationId="{2F02FFDB-55B6-F5B7-0EE9-692FEFBDC136}"/>
          </ac:picMkLst>
        </pc:picChg>
      </pc:sldChg>
      <pc:sldChg chg="modSp new del mod">
        <pc:chgData name="Lokeswar Reddy Valluru" userId="c2e58a91-c8d7-4762-8685-670b085edc60" providerId="ADAL" clId="{3B875186-FCA0-4D9F-808C-8525C804D859}" dt="2024-02-06T05:53:39.380" v="31035" actId="2696"/>
        <pc:sldMkLst>
          <pc:docMk/>
          <pc:sldMk cId="755676130" sldId="317"/>
        </pc:sldMkLst>
        <pc:spChg chg="mod">
          <ac:chgData name="Lokeswar Reddy Valluru" userId="c2e58a91-c8d7-4762-8685-670b085edc60" providerId="ADAL" clId="{3B875186-FCA0-4D9F-808C-8525C804D859}" dt="2024-02-05T12:13:22.525" v="30815" actId="14100"/>
          <ac:spMkLst>
            <pc:docMk/>
            <pc:sldMk cId="755676130" sldId="317"/>
            <ac:spMk id="2" creationId="{6EAE55FB-8DE8-EEAD-6134-6F1BFB900B81}"/>
          </ac:spMkLst>
        </pc:spChg>
        <pc:spChg chg="mod">
          <ac:chgData name="Lokeswar Reddy Valluru" userId="c2e58a91-c8d7-4762-8685-670b085edc60" providerId="ADAL" clId="{3B875186-FCA0-4D9F-808C-8525C804D859}" dt="2024-02-05T12:13:31.654" v="30818" actId="14100"/>
          <ac:spMkLst>
            <pc:docMk/>
            <pc:sldMk cId="755676130" sldId="317"/>
            <ac:spMk id="3" creationId="{D3BE2AC0-8102-47FC-B202-30CD47016973}"/>
          </ac:spMkLst>
        </pc:spChg>
      </pc:sldChg>
      <pc:sldChg chg="addSp delSp modSp new mod setBg">
        <pc:chgData name="Lokeswar Reddy Valluru" userId="c2e58a91-c8d7-4762-8685-670b085edc60" providerId="ADAL" clId="{3B875186-FCA0-4D9F-808C-8525C804D859}" dt="2024-02-06T07:36:49.216" v="36235" actId="27636"/>
        <pc:sldMkLst>
          <pc:docMk/>
          <pc:sldMk cId="173753002" sldId="318"/>
        </pc:sldMkLst>
        <pc:spChg chg="mod">
          <ac:chgData name="Lokeswar Reddy Valluru" userId="c2e58a91-c8d7-4762-8685-670b085edc60" providerId="ADAL" clId="{3B875186-FCA0-4D9F-808C-8525C804D859}" dt="2024-02-06T07:33:40.794" v="36207" actId="14100"/>
          <ac:spMkLst>
            <pc:docMk/>
            <pc:sldMk cId="173753002" sldId="318"/>
            <ac:spMk id="2" creationId="{A44AD2FC-4BB0-148D-5632-842CDFC418A6}"/>
          </ac:spMkLst>
        </pc:spChg>
        <pc:spChg chg="mod">
          <ac:chgData name="Lokeswar Reddy Valluru" userId="c2e58a91-c8d7-4762-8685-670b085edc60" providerId="ADAL" clId="{3B875186-FCA0-4D9F-808C-8525C804D859}" dt="2024-02-06T07:36:49.216" v="36235" actId="27636"/>
          <ac:spMkLst>
            <pc:docMk/>
            <pc:sldMk cId="173753002" sldId="318"/>
            <ac:spMk id="3" creationId="{0F414244-DDE5-F9DC-F2A9-0305CA416DE1}"/>
          </ac:spMkLst>
        </pc:spChg>
        <pc:spChg chg="add del">
          <ac:chgData name="Lokeswar Reddy Valluru" userId="c2e58a91-c8d7-4762-8685-670b085edc60" providerId="ADAL" clId="{3B875186-FCA0-4D9F-808C-8525C804D859}" dt="2024-02-06T07:33:17.744" v="36179" actId="26606"/>
          <ac:spMkLst>
            <pc:docMk/>
            <pc:sldMk cId="173753002" sldId="318"/>
            <ac:spMk id="10" creationId="{45D37F4E-DDB4-456B-97E0-9937730A039F}"/>
          </ac:spMkLst>
        </pc:spChg>
        <pc:spChg chg="add del">
          <ac:chgData name="Lokeswar Reddy Valluru" userId="c2e58a91-c8d7-4762-8685-670b085edc60" providerId="ADAL" clId="{3B875186-FCA0-4D9F-808C-8525C804D859}" dt="2024-02-06T07:33:17.744" v="36179" actId="26606"/>
          <ac:spMkLst>
            <pc:docMk/>
            <pc:sldMk cId="173753002" sldId="318"/>
            <ac:spMk id="12" creationId="{B2DD41CD-8F47-4F56-AD12-4E2FF7696987}"/>
          </ac:spMkLst>
        </pc:spChg>
        <pc:picChg chg="add mod">
          <ac:chgData name="Lokeswar Reddy Valluru" userId="c2e58a91-c8d7-4762-8685-670b085edc60" providerId="ADAL" clId="{3B875186-FCA0-4D9F-808C-8525C804D859}" dt="2024-02-06T07:33:17.745" v="36180" actId="26606"/>
          <ac:picMkLst>
            <pc:docMk/>
            <pc:sldMk cId="173753002" sldId="318"/>
            <ac:picMk id="5" creationId="{01B13228-A9A7-5CD3-374D-588BB0889ADB}"/>
          </ac:picMkLst>
        </pc:picChg>
        <pc:cxnChg chg="add">
          <ac:chgData name="Lokeswar Reddy Valluru" userId="c2e58a91-c8d7-4762-8685-670b085edc60" providerId="ADAL" clId="{3B875186-FCA0-4D9F-808C-8525C804D859}" dt="2024-02-06T07:33:17.745" v="36180" actId="26606"/>
          <ac:cxnSpMkLst>
            <pc:docMk/>
            <pc:sldMk cId="173753002" sldId="318"/>
            <ac:cxnSpMk id="14" creationId="{FC23E3B9-5ABF-58B3-E2B0-E9A5DAA90037}"/>
          </ac:cxnSpMkLst>
        </pc:cxnChg>
      </pc:sldChg>
      <pc:sldChg chg="modSp new mod">
        <pc:chgData name="Lokeswar Reddy Valluru" userId="c2e58a91-c8d7-4762-8685-670b085edc60" providerId="ADAL" clId="{3B875186-FCA0-4D9F-808C-8525C804D859}" dt="2024-02-06T06:07:02.076" v="31951" actId="20577"/>
        <pc:sldMkLst>
          <pc:docMk/>
          <pc:sldMk cId="4245841186" sldId="319"/>
        </pc:sldMkLst>
        <pc:spChg chg="mod">
          <ac:chgData name="Lokeswar Reddy Valluru" userId="c2e58a91-c8d7-4762-8685-670b085edc60" providerId="ADAL" clId="{3B875186-FCA0-4D9F-808C-8525C804D859}" dt="2024-02-06T05:55:06.997" v="31065" actId="14100"/>
          <ac:spMkLst>
            <pc:docMk/>
            <pc:sldMk cId="4245841186" sldId="319"/>
            <ac:spMk id="2" creationId="{D010843E-8ED6-709F-134F-E66810E159ED}"/>
          </ac:spMkLst>
        </pc:spChg>
        <pc:spChg chg="mod">
          <ac:chgData name="Lokeswar Reddy Valluru" userId="c2e58a91-c8d7-4762-8685-670b085edc60" providerId="ADAL" clId="{3B875186-FCA0-4D9F-808C-8525C804D859}" dt="2024-02-06T06:07:02.076" v="31951" actId="20577"/>
          <ac:spMkLst>
            <pc:docMk/>
            <pc:sldMk cId="4245841186" sldId="319"/>
            <ac:spMk id="3" creationId="{A3787E1E-D8C4-2BFB-ADD1-3CC418A0F640}"/>
          </ac:spMkLst>
        </pc:spChg>
      </pc:sldChg>
      <pc:sldChg chg="addSp modSp new mod">
        <pc:chgData name="Lokeswar Reddy Valluru" userId="c2e58a91-c8d7-4762-8685-670b085edc60" providerId="ADAL" clId="{3B875186-FCA0-4D9F-808C-8525C804D859}" dt="2024-02-06T06:22:24.358" v="32423" actId="14100"/>
        <pc:sldMkLst>
          <pc:docMk/>
          <pc:sldMk cId="3668351982" sldId="320"/>
        </pc:sldMkLst>
        <pc:spChg chg="mod">
          <ac:chgData name="Lokeswar Reddy Valluru" userId="c2e58a91-c8d7-4762-8685-670b085edc60" providerId="ADAL" clId="{3B875186-FCA0-4D9F-808C-8525C804D859}" dt="2024-02-06T06:08:03.294" v="31981" actId="1076"/>
          <ac:spMkLst>
            <pc:docMk/>
            <pc:sldMk cId="3668351982" sldId="320"/>
            <ac:spMk id="2" creationId="{FCE75B2B-1E74-C8EC-1366-D6219DC28708}"/>
          </ac:spMkLst>
        </pc:spChg>
        <pc:spChg chg="mod">
          <ac:chgData name="Lokeswar Reddy Valluru" userId="c2e58a91-c8d7-4762-8685-670b085edc60" providerId="ADAL" clId="{3B875186-FCA0-4D9F-808C-8525C804D859}" dt="2024-02-06T06:22:14.774" v="32420" actId="5793"/>
          <ac:spMkLst>
            <pc:docMk/>
            <pc:sldMk cId="3668351982" sldId="320"/>
            <ac:spMk id="3" creationId="{1B4377F8-DEB5-DB23-DD5D-CDB4B9A81BEF}"/>
          </ac:spMkLst>
        </pc:spChg>
        <pc:picChg chg="add mod">
          <ac:chgData name="Lokeswar Reddy Valluru" userId="c2e58a91-c8d7-4762-8685-670b085edc60" providerId="ADAL" clId="{3B875186-FCA0-4D9F-808C-8525C804D859}" dt="2024-02-06T06:22:24.358" v="32423" actId="14100"/>
          <ac:picMkLst>
            <pc:docMk/>
            <pc:sldMk cId="3668351982" sldId="320"/>
            <ac:picMk id="5" creationId="{B79874C4-AE86-E87D-B8A5-DFA2985E5F92}"/>
          </ac:picMkLst>
        </pc:picChg>
      </pc:sldChg>
      <pc:sldChg chg="modSp new mod">
        <pc:chgData name="Lokeswar Reddy Valluru" userId="c2e58a91-c8d7-4762-8685-670b085edc60" providerId="ADAL" clId="{3B875186-FCA0-4D9F-808C-8525C804D859}" dt="2024-02-06T06:40:20.192" v="34154" actId="20577"/>
        <pc:sldMkLst>
          <pc:docMk/>
          <pc:sldMk cId="1145374691" sldId="321"/>
        </pc:sldMkLst>
        <pc:spChg chg="mod">
          <ac:chgData name="Lokeswar Reddy Valluru" userId="c2e58a91-c8d7-4762-8685-670b085edc60" providerId="ADAL" clId="{3B875186-FCA0-4D9F-808C-8525C804D859}" dt="2024-02-06T06:22:56.631" v="32457" actId="1076"/>
          <ac:spMkLst>
            <pc:docMk/>
            <pc:sldMk cId="1145374691" sldId="321"/>
            <ac:spMk id="2" creationId="{D3712949-DF1F-DEB3-4A6E-72D186C80E8C}"/>
          </ac:spMkLst>
        </pc:spChg>
        <pc:spChg chg="mod">
          <ac:chgData name="Lokeswar Reddy Valluru" userId="c2e58a91-c8d7-4762-8685-670b085edc60" providerId="ADAL" clId="{3B875186-FCA0-4D9F-808C-8525C804D859}" dt="2024-02-06T06:40:20.192" v="34154" actId="20577"/>
          <ac:spMkLst>
            <pc:docMk/>
            <pc:sldMk cId="1145374691" sldId="321"/>
            <ac:spMk id="3" creationId="{7901224D-20BC-C9BB-BEA5-94032C695A4C}"/>
          </ac:spMkLst>
        </pc:spChg>
      </pc:sldChg>
      <pc:sldChg chg="addSp modSp new mod">
        <pc:chgData name="Lokeswar Reddy Valluru" userId="c2e58a91-c8d7-4762-8685-670b085edc60" providerId="ADAL" clId="{3B875186-FCA0-4D9F-808C-8525C804D859}" dt="2024-02-06T06:43:35.748" v="34355" actId="1076"/>
        <pc:sldMkLst>
          <pc:docMk/>
          <pc:sldMk cId="2159303390" sldId="322"/>
        </pc:sldMkLst>
        <pc:spChg chg="mod">
          <ac:chgData name="Lokeswar Reddy Valluru" userId="c2e58a91-c8d7-4762-8685-670b085edc60" providerId="ADAL" clId="{3B875186-FCA0-4D9F-808C-8525C804D859}" dt="2024-02-06T06:30:51.899" v="33187" actId="1076"/>
          <ac:spMkLst>
            <pc:docMk/>
            <pc:sldMk cId="2159303390" sldId="322"/>
            <ac:spMk id="2" creationId="{DA488CC0-4B0E-FB71-4487-A26B5E869F6C}"/>
          </ac:spMkLst>
        </pc:spChg>
        <pc:spChg chg="mod">
          <ac:chgData name="Lokeswar Reddy Valluru" userId="c2e58a91-c8d7-4762-8685-670b085edc60" providerId="ADAL" clId="{3B875186-FCA0-4D9F-808C-8525C804D859}" dt="2024-02-06T06:42:22.611" v="34322" actId="20577"/>
          <ac:spMkLst>
            <pc:docMk/>
            <pc:sldMk cId="2159303390" sldId="322"/>
            <ac:spMk id="3" creationId="{470DC621-94D9-4886-4F8B-D1957BDF8EB1}"/>
          </ac:spMkLst>
        </pc:spChg>
        <pc:spChg chg="add mod">
          <ac:chgData name="Lokeswar Reddy Valluru" userId="c2e58a91-c8d7-4762-8685-670b085edc60" providerId="ADAL" clId="{3B875186-FCA0-4D9F-808C-8525C804D859}" dt="2024-02-06T06:43:35.748" v="34355" actId="1076"/>
          <ac:spMkLst>
            <pc:docMk/>
            <pc:sldMk cId="2159303390" sldId="322"/>
            <ac:spMk id="4" creationId="{764F3AAC-5A15-B647-4CEF-304E2DC8295F}"/>
          </ac:spMkLst>
        </pc:spChg>
      </pc:sldChg>
      <pc:sldChg chg="addSp delSp modSp new mod setBg">
        <pc:chgData name="Lokeswar Reddy Valluru" userId="c2e58a91-c8d7-4762-8685-670b085edc60" providerId="ADAL" clId="{3B875186-FCA0-4D9F-808C-8525C804D859}" dt="2024-02-06T07:06:01.117" v="34923" actId="14100"/>
        <pc:sldMkLst>
          <pc:docMk/>
          <pc:sldMk cId="1611050144" sldId="323"/>
        </pc:sldMkLst>
        <pc:spChg chg="mod">
          <ac:chgData name="Lokeswar Reddy Valluru" userId="c2e58a91-c8d7-4762-8685-670b085edc60" providerId="ADAL" clId="{3B875186-FCA0-4D9F-808C-8525C804D859}" dt="2024-02-06T06:50:07.019" v="34581" actId="207"/>
          <ac:spMkLst>
            <pc:docMk/>
            <pc:sldMk cId="1611050144" sldId="323"/>
            <ac:spMk id="2" creationId="{23F737E7-1239-9993-7A29-8902B6EC246A}"/>
          </ac:spMkLst>
        </pc:spChg>
        <pc:spChg chg="add del mod">
          <ac:chgData name="Lokeswar Reddy Valluru" userId="c2e58a91-c8d7-4762-8685-670b085edc60" providerId="ADAL" clId="{3B875186-FCA0-4D9F-808C-8525C804D859}" dt="2024-02-06T07:06:01.117" v="34923" actId="14100"/>
          <ac:spMkLst>
            <pc:docMk/>
            <pc:sldMk cId="1611050144" sldId="323"/>
            <ac:spMk id="3" creationId="{73E8DC86-A682-42E7-8152-3639C7D3D7CB}"/>
          </ac:spMkLst>
        </pc:spChg>
        <pc:spChg chg="add">
          <ac:chgData name="Lokeswar Reddy Valluru" userId="c2e58a91-c8d7-4762-8685-670b085edc60" providerId="ADAL" clId="{3B875186-FCA0-4D9F-808C-8525C804D859}" dt="2024-02-06T06:49:44.951" v="34577" actId="26606"/>
          <ac:spMkLst>
            <pc:docMk/>
            <pc:sldMk cId="1611050144" sldId="323"/>
            <ac:spMk id="12" creationId="{D1D34770-47A8-402C-AF23-2B653F2D88C1}"/>
          </ac:spMkLst>
        </pc:spChg>
        <pc:picChg chg="add del mod ord">
          <ac:chgData name="Lokeswar Reddy Valluru" userId="c2e58a91-c8d7-4762-8685-670b085edc60" providerId="ADAL" clId="{3B875186-FCA0-4D9F-808C-8525C804D859}" dt="2024-02-06T06:47:59.866" v="34402" actId="22"/>
          <ac:picMkLst>
            <pc:docMk/>
            <pc:sldMk cId="1611050144" sldId="323"/>
            <ac:picMk id="5" creationId="{A3FB5C83-4F1C-F597-6779-3CC949189828}"/>
          </ac:picMkLst>
        </pc:picChg>
        <pc:picChg chg="add mod">
          <ac:chgData name="Lokeswar Reddy Valluru" userId="c2e58a91-c8d7-4762-8685-670b085edc60" providerId="ADAL" clId="{3B875186-FCA0-4D9F-808C-8525C804D859}" dt="2024-02-06T06:49:44.951" v="34577" actId="26606"/>
          <ac:picMkLst>
            <pc:docMk/>
            <pc:sldMk cId="1611050144" sldId="323"/>
            <ac:picMk id="7" creationId="{1DD1CB63-2802-9668-1DE2-03EFE38A9DC4}"/>
          </ac:picMkLst>
        </pc:picChg>
      </pc:sldChg>
      <pc:sldChg chg="modSp new mod">
        <pc:chgData name="Lokeswar Reddy Valluru" userId="c2e58a91-c8d7-4762-8685-670b085edc60" providerId="ADAL" clId="{3B875186-FCA0-4D9F-808C-8525C804D859}" dt="2024-02-06T07:22:24" v="35828" actId="20577"/>
        <pc:sldMkLst>
          <pc:docMk/>
          <pc:sldMk cId="3472806247" sldId="324"/>
        </pc:sldMkLst>
        <pc:spChg chg="mod">
          <ac:chgData name="Lokeswar Reddy Valluru" userId="c2e58a91-c8d7-4762-8685-670b085edc60" providerId="ADAL" clId="{3B875186-FCA0-4D9F-808C-8525C804D859}" dt="2024-02-06T07:09:00.170" v="34952" actId="1076"/>
          <ac:spMkLst>
            <pc:docMk/>
            <pc:sldMk cId="3472806247" sldId="324"/>
            <ac:spMk id="2" creationId="{C815FDEA-4C0C-9028-3367-1B45BDC1A73C}"/>
          </ac:spMkLst>
        </pc:spChg>
        <pc:spChg chg="mod">
          <ac:chgData name="Lokeswar Reddy Valluru" userId="c2e58a91-c8d7-4762-8685-670b085edc60" providerId="ADAL" clId="{3B875186-FCA0-4D9F-808C-8525C804D859}" dt="2024-02-06T07:22:24" v="35828" actId="20577"/>
          <ac:spMkLst>
            <pc:docMk/>
            <pc:sldMk cId="3472806247" sldId="324"/>
            <ac:spMk id="3" creationId="{D7D4ADAB-2286-9743-169D-9370DA47BAB2}"/>
          </ac:spMkLst>
        </pc:spChg>
      </pc:sldChg>
      <pc:sldChg chg="modSp new mod">
        <pc:chgData name="Lokeswar Reddy Valluru" userId="c2e58a91-c8d7-4762-8685-670b085edc60" providerId="ADAL" clId="{3B875186-FCA0-4D9F-808C-8525C804D859}" dt="2024-02-06T07:30:22.459" v="36041" actId="207"/>
        <pc:sldMkLst>
          <pc:docMk/>
          <pc:sldMk cId="2470129387" sldId="325"/>
        </pc:sldMkLst>
        <pc:spChg chg="mod">
          <ac:chgData name="Lokeswar Reddy Valluru" userId="c2e58a91-c8d7-4762-8685-670b085edc60" providerId="ADAL" clId="{3B875186-FCA0-4D9F-808C-8525C804D859}" dt="2024-02-06T07:30:22.459" v="36041" actId="207"/>
          <ac:spMkLst>
            <pc:docMk/>
            <pc:sldMk cId="2470129387" sldId="325"/>
            <ac:spMk id="2" creationId="{BF5AB5E9-84E7-32ED-9FB9-B0E84E50DAB2}"/>
          </ac:spMkLst>
        </pc:spChg>
        <pc:spChg chg="mod">
          <ac:chgData name="Lokeswar Reddy Valluru" userId="c2e58a91-c8d7-4762-8685-670b085edc60" providerId="ADAL" clId="{3B875186-FCA0-4D9F-808C-8525C804D859}" dt="2024-02-06T07:30:20.108" v="36040" actId="14100"/>
          <ac:spMkLst>
            <pc:docMk/>
            <pc:sldMk cId="2470129387" sldId="325"/>
            <ac:spMk id="3" creationId="{C6CAE726-A48C-280F-78E8-A8621AF79AFE}"/>
          </ac:spMkLst>
        </pc:spChg>
      </pc:sldChg>
      <pc:sldChg chg="addSp modSp new mod">
        <pc:chgData name="Lokeswar Reddy Valluru" userId="c2e58a91-c8d7-4762-8685-670b085edc60" providerId="ADAL" clId="{3B875186-FCA0-4D9F-808C-8525C804D859}" dt="2024-02-06T07:48:30.409" v="36694" actId="5793"/>
        <pc:sldMkLst>
          <pc:docMk/>
          <pc:sldMk cId="2581711001" sldId="326"/>
        </pc:sldMkLst>
        <pc:spChg chg="mod">
          <ac:chgData name="Lokeswar Reddy Valluru" userId="c2e58a91-c8d7-4762-8685-670b085edc60" providerId="ADAL" clId="{3B875186-FCA0-4D9F-808C-8525C804D859}" dt="2024-02-06T07:46:22.507" v="36595" actId="1076"/>
          <ac:spMkLst>
            <pc:docMk/>
            <pc:sldMk cId="2581711001" sldId="326"/>
            <ac:spMk id="2" creationId="{34E1080C-015B-534F-374F-7A0C7B38A849}"/>
          </ac:spMkLst>
        </pc:spChg>
        <pc:spChg chg="mod">
          <ac:chgData name="Lokeswar Reddy Valluru" userId="c2e58a91-c8d7-4762-8685-670b085edc60" providerId="ADAL" clId="{3B875186-FCA0-4D9F-808C-8525C804D859}" dt="2024-02-06T07:48:30.409" v="36694" actId="5793"/>
          <ac:spMkLst>
            <pc:docMk/>
            <pc:sldMk cId="2581711001" sldId="326"/>
            <ac:spMk id="3" creationId="{990BD5BD-45E5-DDF2-B72D-8D22F4CE1933}"/>
          </ac:spMkLst>
        </pc:spChg>
        <pc:picChg chg="add mod">
          <ac:chgData name="Lokeswar Reddy Valluru" userId="c2e58a91-c8d7-4762-8685-670b085edc60" providerId="ADAL" clId="{3B875186-FCA0-4D9F-808C-8525C804D859}" dt="2024-02-06T07:46:34.424" v="36600" actId="1076"/>
          <ac:picMkLst>
            <pc:docMk/>
            <pc:sldMk cId="2581711001" sldId="326"/>
            <ac:picMk id="5" creationId="{7BBFB31E-F421-E3EF-8DD1-C421001DC9F4}"/>
          </ac:picMkLst>
        </pc:picChg>
      </pc:sldChg>
      <pc:sldChg chg="addSp modSp new mod">
        <pc:chgData name="Lokeswar Reddy Valluru" userId="c2e58a91-c8d7-4762-8685-670b085edc60" providerId="ADAL" clId="{3B875186-FCA0-4D9F-808C-8525C804D859}" dt="2024-02-06T07:52:04.665" v="37062" actId="1076"/>
        <pc:sldMkLst>
          <pc:docMk/>
          <pc:sldMk cId="913979414" sldId="327"/>
        </pc:sldMkLst>
        <pc:spChg chg="mod">
          <ac:chgData name="Lokeswar Reddy Valluru" userId="c2e58a91-c8d7-4762-8685-670b085edc60" providerId="ADAL" clId="{3B875186-FCA0-4D9F-808C-8525C804D859}" dt="2024-02-06T07:48:55.226" v="36713" actId="207"/>
          <ac:spMkLst>
            <pc:docMk/>
            <pc:sldMk cId="913979414" sldId="327"/>
            <ac:spMk id="2" creationId="{FC2248F7-3C12-F15E-DEE3-6D377439E0C8}"/>
          </ac:spMkLst>
        </pc:spChg>
        <pc:spChg chg="mod">
          <ac:chgData name="Lokeswar Reddy Valluru" userId="c2e58a91-c8d7-4762-8685-670b085edc60" providerId="ADAL" clId="{3B875186-FCA0-4D9F-808C-8525C804D859}" dt="2024-02-06T07:51:28.063" v="37052" actId="20577"/>
          <ac:spMkLst>
            <pc:docMk/>
            <pc:sldMk cId="913979414" sldId="327"/>
            <ac:spMk id="3" creationId="{5BCDA797-F3B2-9B97-CC0C-20E70F8E2201}"/>
          </ac:spMkLst>
        </pc:spChg>
        <pc:picChg chg="add mod">
          <ac:chgData name="Lokeswar Reddy Valluru" userId="c2e58a91-c8d7-4762-8685-670b085edc60" providerId="ADAL" clId="{3B875186-FCA0-4D9F-808C-8525C804D859}" dt="2024-02-06T07:51:25.562" v="37051" actId="14100"/>
          <ac:picMkLst>
            <pc:docMk/>
            <pc:sldMk cId="913979414" sldId="327"/>
            <ac:picMk id="5" creationId="{5F637824-B870-6B6A-C8FF-04B11EC3C0AE}"/>
          </ac:picMkLst>
        </pc:picChg>
        <pc:picChg chg="add mod">
          <ac:chgData name="Lokeswar Reddy Valluru" userId="c2e58a91-c8d7-4762-8685-670b085edc60" providerId="ADAL" clId="{3B875186-FCA0-4D9F-808C-8525C804D859}" dt="2024-02-06T07:52:04.665" v="37062" actId="1076"/>
          <ac:picMkLst>
            <pc:docMk/>
            <pc:sldMk cId="913979414" sldId="327"/>
            <ac:picMk id="7" creationId="{342CDA24-0313-9BB5-CB2F-A318C21EF81E}"/>
          </ac:picMkLst>
        </pc:picChg>
      </pc:sldChg>
      <pc:sldChg chg="addSp modSp new mod">
        <pc:chgData name="Lokeswar Reddy Valluru" userId="c2e58a91-c8d7-4762-8685-670b085edc60" providerId="ADAL" clId="{3B875186-FCA0-4D9F-808C-8525C804D859}" dt="2024-02-06T08:16:16.379" v="38316" actId="14100"/>
        <pc:sldMkLst>
          <pc:docMk/>
          <pc:sldMk cId="240847200" sldId="328"/>
        </pc:sldMkLst>
        <pc:spChg chg="mod">
          <ac:chgData name="Lokeswar Reddy Valluru" userId="c2e58a91-c8d7-4762-8685-670b085edc60" providerId="ADAL" clId="{3B875186-FCA0-4D9F-808C-8525C804D859}" dt="2024-02-06T07:53:15.673" v="37119" actId="14100"/>
          <ac:spMkLst>
            <pc:docMk/>
            <pc:sldMk cId="240847200" sldId="328"/>
            <ac:spMk id="2" creationId="{C14C00A7-C179-AC85-2793-2BCCB04EC87E}"/>
          </ac:spMkLst>
        </pc:spChg>
        <pc:spChg chg="mod">
          <ac:chgData name="Lokeswar Reddy Valluru" userId="c2e58a91-c8d7-4762-8685-670b085edc60" providerId="ADAL" clId="{3B875186-FCA0-4D9F-808C-8525C804D859}" dt="2024-02-06T08:06:16.525" v="37466" actId="255"/>
          <ac:spMkLst>
            <pc:docMk/>
            <pc:sldMk cId="240847200" sldId="328"/>
            <ac:spMk id="3" creationId="{A5FD98AD-12E4-A1D2-AE17-F2B662D43A1F}"/>
          </ac:spMkLst>
        </pc:spChg>
        <pc:picChg chg="add mod">
          <ac:chgData name="Lokeswar Reddy Valluru" userId="c2e58a91-c8d7-4762-8685-670b085edc60" providerId="ADAL" clId="{3B875186-FCA0-4D9F-808C-8525C804D859}" dt="2024-02-06T08:16:16.379" v="38316" actId="14100"/>
          <ac:picMkLst>
            <pc:docMk/>
            <pc:sldMk cId="240847200" sldId="328"/>
            <ac:picMk id="5" creationId="{04EBDA39-D721-3408-B8CF-EE3EB3D83D41}"/>
          </ac:picMkLst>
        </pc:picChg>
      </pc:sldChg>
      <pc:sldChg chg="addSp modSp new mod">
        <pc:chgData name="Lokeswar Reddy Valluru" userId="c2e58a91-c8d7-4762-8685-670b085edc60" providerId="ADAL" clId="{3B875186-FCA0-4D9F-808C-8525C804D859}" dt="2024-02-06T08:22:24.925" v="38503" actId="20577"/>
        <pc:sldMkLst>
          <pc:docMk/>
          <pc:sldMk cId="3697999013" sldId="329"/>
        </pc:sldMkLst>
        <pc:spChg chg="mod">
          <ac:chgData name="Lokeswar Reddy Valluru" userId="c2e58a91-c8d7-4762-8685-670b085edc60" providerId="ADAL" clId="{3B875186-FCA0-4D9F-808C-8525C804D859}" dt="2024-02-06T08:07:49.427" v="37553" actId="27636"/>
          <ac:spMkLst>
            <pc:docMk/>
            <pc:sldMk cId="3697999013" sldId="329"/>
            <ac:spMk id="2" creationId="{50837CB8-11FC-3C61-C1B1-8BF2EDC58BB4}"/>
          </ac:spMkLst>
        </pc:spChg>
        <pc:spChg chg="mod">
          <ac:chgData name="Lokeswar Reddy Valluru" userId="c2e58a91-c8d7-4762-8685-670b085edc60" providerId="ADAL" clId="{3B875186-FCA0-4D9F-808C-8525C804D859}" dt="2024-02-06T08:21:21.739" v="38496" actId="20577"/>
          <ac:spMkLst>
            <pc:docMk/>
            <pc:sldMk cId="3697999013" sldId="329"/>
            <ac:spMk id="3" creationId="{AF235DEC-9E32-0F42-903B-91D0719ED11C}"/>
          </ac:spMkLst>
        </pc:spChg>
        <pc:spChg chg="add mod">
          <ac:chgData name="Lokeswar Reddy Valluru" userId="c2e58a91-c8d7-4762-8685-670b085edc60" providerId="ADAL" clId="{3B875186-FCA0-4D9F-808C-8525C804D859}" dt="2024-02-06T08:22:24.925" v="38503" actId="20577"/>
          <ac:spMkLst>
            <pc:docMk/>
            <pc:sldMk cId="3697999013" sldId="329"/>
            <ac:spMk id="6" creationId="{175EE11C-6F5B-95CF-6225-F8C4011FDF1B}"/>
          </ac:spMkLst>
        </pc:spChg>
        <pc:picChg chg="add mod">
          <ac:chgData name="Lokeswar Reddy Valluru" userId="c2e58a91-c8d7-4762-8685-670b085edc60" providerId="ADAL" clId="{3B875186-FCA0-4D9F-808C-8525C804D859}" dt="2024-02-06T08:09:32.803" v="37728" actId="14100"/>
          <ac:picMkLst>
            <pc:docMk/>
            <pc:sldMk cId="3697999013" sldId="329"/>
            <ac:picMk id="5" creationId="{FF70D3A3-200A-A2C8-F20E-96E98FEDE986}"/>
          </ac:picMkLst>
        </pc:picChg>
      </pc:sldChg>
      <pc:sldChg chg="modSp new mod">
        <pc:chgData name="Lokeswar Reddy Valluru" userId="c2e58a91-c8d7-4762-8685-670b085edc60" providerId="ADAL" clId="{3B875186-FCA0-4D9F-808C-8525C804D859}" dt="2024-02-06T08:20:25.873" v="38476" actId="20577"/>
        <pc:sldMkLst>
          <pc:docMk/>
          <pc:sldMk cId="2964915065" sldId="330"/>
        </pc:sldMkLst>
        <pc:spChg chg="mod">
          <ac:chgData name="Lokeswar Reddy Valluru" userId="c2e58a91-c8d7-4762-8685-670b085edc60" providerId="ADAL" clId="{3B875186-FCA0-4D9F-808C-8525C804D859}" dt="2024-02-06T08:18:28.487" v="38381" actId="1076"/>
          <ac:spMkLst>
            <pc:docMk/>
            <pc:sldMk cId="2964915065" sldId="330"/>
            <ac:spMk id="2" creationId="{99A3164F-1865-3998-0C33-FEAC9CBC1509}"/>
          </ac:spMkLst>
        </pc:spChg>
        <pc:spChg chg="mod">
          <ac:chgData name="Lokeswar Reddy Valluru" userId="c2e58a91-c8d7-4762-8685-670b085edc60" providerId="ADAL" clId="{3B875186-FCA0-4D9F-808C-8525C804D859}" dt="2024-02-06T08:20:25.873" v="38476" actId="20577"/>
          <ac:spMkLst>
            <pc:docMk/>
            <pc:sldMk cId="2964915065" sldId="330"/>
            <ac:spMk id="3" creationId="{D2F5D166-F91A-F79D-F326-7F4D268F1DCB}"/>
          </ac:spMkLst>
        </pc:spChg>
      </pc:sldChg>
      <pc:sldChg chg="modSp new mod">
        <pc:chgData name="Lokeswar Reddy Valluru" userId="c2e58a91-c8d7-4762-8685-670b085edc60" providerId="ADAL" clId="{3B875186-FCA0-4D9F-808C-8525C804D859}" dt="2024-02-06T09:42:47.511" v="38738" actId="20577"/>
        <pc:sldMkLst>
          <pc:docMk/>
          <pc:sldMk cId="1477496194" sldId="331"/>
        </pc:sldMkLst>
        <pc:spChg chg="mod">
          <ac:chgData name="Lokeswar Reddy Valluru" userId="c2e58a91-c8d7-4762-8685-670b085edc60" providerId="ADAL" clId="{3B875186-FCA0-4D9F-808C-8525C804D859}" dt="2024-02-06T08:25:42.128" v="38548" actId="207"/>
          <ac:spMkLst>
            <pc:docMk/>
            <pc:sldMk cId="1477496194" sldId="331"/>
            <ac:spMk id="2" creationId="{B4645DAA-35F7-691B-8836-90553936E14B}"/>
          </ac:spMkLst>
        </pc:spChg>
        <pc:spChg chg="mod">
          <ac:chgData name="Lokeswar Reddy Valluru" userId="c2e58a91-c8d7-4762-8685-670b085edc60" providerId="ADAL" clId="{3B875186-FCA0-4D9F-808C-8525C804D859}" dt="2024-02-06T09:42:47.511" v="38738" actId="20577"/>
          <ac:spMkLst>
            <pc:docMk/>
            <pc:sldMk cId="1477496194" sldId="331"/>
            <ac:spMk id="3" creationId="{A7A4D36E-435D-0D8A-ECF6-0B66560E5863}"/>
          </ac:spMkLst>
        </pc:spChg>
      </pc:sldChg>
      <pc:sldChg chg="addSp modSp new mod">
        <pc:chgData name="Lokeswar Reddy Valluru" userId="c2e58a91-c8d7-4762-8685-670b085edc60" providerId="ADAL" clId="{3B875186-FCA0-4D9F-808C-8525C804D859}" dt="2024-02-06T10:34:03.627" v="39658" actId="20577"/>
        <pc:sldMkLst>
          <pc:docMk/>
          <pc:sldMk cId="3542296462" sldId="332"/>
        </pc:sldMkLst>
        <pc:spChg chg="mod">
          <ac:chgData name="Lokeswar Reddy Valluru" userId="c2e58a91-c8d7-4762-8685-670b085edc60" providerId="ADAL" clId="{3B875186-FCA0-4D9F-808C-8525C804D859}" dt="2024-02-06T09:45:26.815" v="38784" actId="27636"/>
          <ac:spMkLst>
            <pc:docMk/>
            <pc:sldMk cId="3542296462" sldId="332"/>
            <ac:spMk id="2" creationId="{AA6578D0-9088-E91D-34FD-75C5CA0BF391}"/>
          </ac:spMkLst>
        </pc:spChg>
        <pc:spChg chg="mod">
          <ac:chgData name="Lokeswar Reddy Valluru" userId="c2e58a91-c8d7-4762-8685-670b085edc60" providerId="ADAL" clId="{3B875186-FCA0-4D9F-808C-8525C804D859}" dt="2024-02-06T10:34:03.627" v="39658" actId="20577"/>
          <ac:spMkLst>
            <pc:docMk/>
            <pc:sldMk cId="3542296462" sldId="332"/>
            <ac:spMk id="3" creationId="{46C012D0-D6A9-55B8-BF1F-790FEA790D8B}"/>
          </ac:spMkLst>
        </pc:spChg>
        <pc:picChg chg="add mod">
          <ac:chgData name="Lokeswar Reddy Valluru" userId="c2e58a91-c8d7-4762-8685-670b085edc60" providerId="ADAL" clId="{3B875186-FCA0-4D9F-808C-8525C804D859}" dt="2024-02-06T10:33:45.992" v="39638" actId="1076"/>
          <ac:picMkLst>
            <pc:docMk/>
            <pc:sldMk cId="3542296462" sldId="332"/>
            <ac:picMk id="5" creationId="{465BE6DE-6B33-EEFB-F51B-A5612E50D58E}"/>
          </ac:picMkLst>
        </pc:picChg>
      </pc:sldChg>
      <pc:sldChg chg="addSp modSp new mod setBg">
        <pc:chgData name="Lokeswar Reddy Valluru" userId="c2e58a91-c8d7-4762-8685-670b085edc60" providerId="ADAL" clId="{3B875186-FCA0-4D9F-808C-8525C804D859}" dt="2024-02-06T10:53:31.448" v="40213" actId="14100"/>
        <pc:sldMkLst>
          <pc:docMk/>
          <pc:sldMk cId="1236229333" sldId="333"/>
        </pc:sldMkLst>
        <pc:spChg chg="mod">
          <ac:chgData name="Lokeswar Reddy Valluru" userId="c2e58a91-c8d7-4762-8685-670b085edc60" providerId="ADAL" clId="{3B875186-FCA0-4D9F-808C-8525C804D859}" dt="2024-02-06T10:49:05.977" v="40110" actId="14100"/>
          <ac:spMkLst>
            <pc:docMk/>
            <pc:sldMk cId="1236229333" sldId="333"/>
            <ac:spMk id="2" creationId="{199713E2-3B91-0780-86B2-0484D062D2C3}"/>
          </ac:spMkLst>
        </pc:spChg>
        <pc:spChg chg="mod">
          <ac:chgData name="Lokeswar Reddy Valluru" userId="c2e58a91-c8d7-4762-8685-670b085edc60" providerId="ADAL" clId="{3B875186-FCA0-4D9F-808C-8525C804D859}" dt="2024-02-06T10:53:31.448" v="40213" actId="14100"/>
          <ac:spMkLst>
            <pc:docMk/>
            <pc:sldMk cId="1236229333" sldId="333"/>
            <ac:spMk id="3" creationId="{02C9D5CC-1678-5FA7-CF82-3E524C432CDF}"/>
          </ac:spMkLst>
        </pc:spChg>
        <pc:spChg chg="add">
          <ac:chgData name="Lokeswar Reddy Valluru" userId="c2e58a91-c8d7-4762-8685-670b085edc60" providerId="ADAL" clId="{3B875186-FCA0-4D9F-808C-8525C804D859}" dt="2024-02-06T10:48:50.591" v="40105" actId="26606"/>
          <ac:spMkLst>
            <pc:docMk/>
            <pc:sldMk cId="1236229333" sldId="333"/>
            <ac:spMk id="10" creationId="{9427AF5F-9A0E-42B7-A252-FD64C9885F9C}"/>
          </ac:spMkLst>
        </pc:spChg>
        <pc:picChg chg="add mod">
          <ac:chgData name="Lokeswar Reddy Valluru" userId="c2e58a91-c8d7-4762-8685-670b085edc60" providerId="ADAL" clId="{3B875186-FCA0-4D9F-808C-8525C804D859}" dt="2024-02-06T10:49:09.708" v="40112" actId="14100"/>
          <ac:picMkLst>
            <pc:docMk/>
            <pc:sldMk cId="1236229333" sldId="333"/>
            <ac:picMk id="5" creationId="{4159FD99-3DFB-59CB-1F08-A9342BB9429C}"/>
          </ac:picMkLst>
        </pc:picChg>
      </pc:sldChg>
      <pc:sldChg chg="addSp modSp new mod">
        <pc:chgData name="Lokeswar Reddy Valluru" userId="c2e58a91-c8d7-4762-8685-670b085edc60" providerId="ADAL" clId="{3B875186-FCA0-4D9F-808C-8525C804D859}" dt="2024-02-06T11:09:31.194" v="40420" actId="1076"/>
        <pc:sldMkLst>
          <pc:docMk/>
          <pc:sldMk cId="1264330536" sldId="334"/>
        </pc:sldMkLst>
        <pc:spChg chg="mod">
          <ac:chgData name="Lokeswar Reddy Valluru" userId="c2e58a91-c8d7-4762-8685-670b085edc60" providerId="ADAL" clId="{3B875186-FCA0-4D9F-808C-8525C804D859}" dt="2024-02-06T10:54:24.862" v="40227" actId="14100"/>
          <ac:spMkLst>
            <pc:docMk/>
            <pc:sldMk cId="1264330536" sldId="334"/>
            <ac:spMk id="2" creationId="{BE8EA6C1-EB90-2808-3943-48FCF2975397}"/>
          </ac:spMkLst>
        </pc:spChg>
        <pc:spChg chg="mod">
          <ac:chgData name="Lokeswar Reddy Valluru" userId="c2e58a91-c8d7-4762-8685-670b085edc60" providerId="ADAL" clId="{3B875186-FCA0-4D9F-808C-8525C804D859}" dt="2024-02-06T11:09:27.328" v="40418" actId="20577"/>
          <ac:spMkLst>
            <pc:docMk/>
            <pc:sldMk cId="1264330536" sldId="334"/>
            <ac:spMk id="3" creationId="{3057C901-8961-6870-28A5-AE49AA93B181}"/>
          </ac:spMkLst>
        </pc:spChg>
        <pc:picChg chg="add mod">
          <ac:chgData name="Lokeswar Reddy Valluru" userId="c2e58a91-c8d7-4762-8685-670b085edc60" providerId="ADAL" clId="{3B875186-FCA0-4D9F-808C-8525C804D859}" dt="2024-02-06T11:09:31.194" v="40420" actId="1076"/>
          <ac:picMkLst>
            <pc:docMk/>
            <pc:sldMk cId="1264330536" sldId="334"/>
            <ac:picMk id="5" creationId="{BFAB09EF-24F5-C5CE-680C-2BE8EDCA4BA4}"/>
          </ac:picMkLst>
        </pc:picChg>
        <pc:picChg chg="add mod">
          <ac:chgData name="Lokeswar Reddy Valluru" userId="c2e58a91-c8d7-4762-8685-670b085edc60" providerId="ADAL" clId="{3B875186-FCA0-4D9F-808C-8525C804D859}" dt="2024-02-06T11:09:29.712" v="40419" actId="1076"/>
          <ac:picMkLst>
            <pc:docMk/>
            <pc:sldMk cId="1264330536" sldId="334"/>
            <ac:picMk id="7" creationId="{3428FE7D-1A51-7268-40A9-8A537A252731}"/>
          </ac:picMkLst>
        </pc:picChg>
      </pc:sldChg>
      <pc:sldChg chg="addSp delSp modSp new mod">
        <pc:chgData name="Lokeswar Reddy Valluru" userId="c2e58a91-c8d7-4762-8685-670b085edc60" providerId="ADAL" clId="{3B875186-FCA0-4D9F-808C-8525C804D859}" dt="2024-02-06T11:29:55.766" v="41069" actId="20577"/>
        <pc:sldMkLst>
          <pc:docMk/>
          <pc:sldMk cId="3067855846" sldId="335"/>
        </pc:sldMkLst>
        <pc:spChg chg="mod">
          <ac:chgData name="Lokeswar Reddy Valluru" userId="c2e58a91-c8d7-4762-8685-670b085edc60" providerId="ADAL" clId="{3B875186-FCA0-4D9F-808C-8525C804D859}" dt="2024-02-06T11:13:30.631" v="40484" actId="1076"/>
          <ac:spMkLst>
            <pc:docMk/>
            <pc:sldMk cId="3067855846" sldId="335"/>
            <ac:spMk id="2" creationId="{E3BD3FFC-21DD-6E52-C370-7D61B2D944A3}"/>
          </ac:spMkLst>
        </pc:spChg>
        <pc:spChg chg="mod">
          <ac:chgData name="Lokeswar Reddy Valluru" userId="c2e58a91-c8d7-4762-8685-670b085edc60" providerId="ADAL" clId="{3B875186-FCA0-4D9F-808C-8525C804D859}" dt="2024-02-06T11:29:55.766" v="41069" actId="20577"/>
          <ac:spMkLst>
            <pc:docMk/>
            <pc:sldMk cId="3067855846" sldId="335"/>
            <ac:spMk id="3" creationId="{40D91807-8C9D-4BEB-3CB9-05D41BDE1A31}"/>
          </ac:spMkLst>
        </pc:spChg>
        <pc:spChg chg="add del mod">
          <ac:chgData name="Lokeswar Reddy Valluru" userId="c2e58a91-c8d7-4762-8685-670b085edc60" providerId="ADAL" clId="{3B875186-FCA0-4D9F-808C-8525C804D859}" dt="2024-02-06T11:22:11.073" v="40897" actId="21"/>
          <ac:spMkLst>
            <pc:docMk/>
            <pc:sldMk cId="3067855846" sldId="335"/>
            <ac:spMk id="4" creationId="{709BF0B5-B726-22CE-27AA-85EA2B26FC12}"/>
          </ac:spMkLst>
        </pc:spChg>
        <pc:spChg chg="add del mod">
          <ac:chgData name="Lokeswar Reddy Valluru" userId="c2e58a91-c8d7-4762-8685-670b085edc60" providerId="ADAL" clId="{3B875186-FCA0-4D9F-808C-8525C804D859}" dt="2024-02-06T11:22:20.290" v="40900" actId="21"/>
          <ac:spMkLst>
            <pc:docMk/>
            <pc:sldMk cId="3067855846" sldId="335"/>
            <ac:spMk id="5" creationId="{61EE8D1B-0DAC-F1FA-5B6A-FAB93B329BD7}"/>
          </ac:spMkLst>
        </pc:spChg>
        <pc:spChg chg="add del mod">
          <ac:chgData name="Lokeswar Reddy Valluru" userId="c2e58a91-c8d7-4762-8685-670b085edc60" providerId="ADAL" clId="{3B875186-FCA0-4D9F-808C-8525C804D859}" dt="2024-02-06T11:22:24.857" v="40902" actId="21"/>
          <ac:spMkLst>
            <pc:docMk/>
            <pc:sldMk cId="3067855846" sldId="335"/>
            <ac:spMk id="6" creationId="{32CC1347-CDDC-8FB6-F268-D81D44FFE971}"/>
          </ac:spMkLst>
        </pc:spChg>
        <pc:spChg chg="add del mod">
          <ac:chgData name="Lokeswar Reddy Valluru" userId="c2e58a91-c8d7-4762-8685-670b085edc60" providerId="ADAL" clId="{3B875186-FCA0-4D9F-808C-8525C804D859}" dt="2024-02-06T11:22:18.157" v="40899" actId="21"/>
          <ac:spMkLst>
            <pc:docMk/>
            <pc:sldMk cId="3067855846" sldId="335"/>
            <ac:spMk id="7" creationId="{A653D4E7-33B4-5225-172F-965ACD376725}"/>
          </ac:spMkLst>
        </pc:spChg>
        <pc:spChg chg="add del mod">
          <ac:chgData name="Lokeswar Reddy Valluru" userId="c2e58a91-c8d7-4762-8685-670b085edc60" providerId="ADAL" clId="{3B875186-FCA0-4D9F-808C-8525C804D859}" dt="2024-02-06T11:22:27.047" v="40903" actId="21"/>
          <ac:spMkLst>
            <pc:docMk/>
            <pc:sldMk cId="3067855846" sldId="335"/>
            <ac:spMk id="8" creationId="{0C0BDEA3-1544-DC47-3D3D-492569065FB3}"/>
          </ac:spMkLst>
        </pc:spChg>
        <pc:spChg chg="add del mod">
          <ac:chgData name="Lokeswar Reddy Valluru" userId="c2e58a91-c8d7-4762-8685-670b085edc60" providerId="ADAL" clId="{3B875186-FCA0-4D9F-808C-8525C804D859}" dt="2024-02-06T11:22:22.423" v="40901" actId="21"/>
          <ac:spMkLst>
            <pc:docMk/>
            <pc:sldMk cId="3067855846" sldId="335"/>
            <ac:spMk id="9" creationId="{62CFCBE6-F098-6AD4-EA60-05F9B8B83D71}"/>
          </ac:spMkLst>
        </pc:spChg>
        <pc:spChg chg="add mod">
          <ac:chgData name="Lokeswar Reddy Valluru" userId="c2e58a91-c8d7-4762-8685-670b085edc60" providerId="ADAL" clId="{3B875186-FCA0-4D9F-808C-8525C804D859}" dt="2024-02-06T11:23:48.061" v="40994" actId="14100"/>
          <ac:spMkLst>
            <pc:docMk/>
            <pc:sldMk cId="3067855846" sldId="335"/>
            <ac:spMk id="12" creationId="{549A5B5C-5EA8-E1EB-ED62-359873DDA903}"/>
          </ac:spMkLst>
        </pc:spChg>
        <pc:picChg chg="add mod">
          <ac:chgData name="Lokeswar Reddy Valluru" userId="c2e58a91-c8d7-4762-8685-670b085edc60" providerId="ADAL" clId="{3B875186-FCA0-4D9F-808C-8525C804D859}" dt="2024-02-06T11:23:49.725" v="40995" actId="14100"/>
          <ac:picMkLst>
            <pc:docMk/>
            <pc:sldMk cId="3067855846" sldId="335"/>
            <ac:picMk id="11" creationId="{32F56DEF-1911-24C3-78C5-D2CE7A231577}"/>
          </ac:picMkLst>
        </pc:picChg>
      </pc:sldChg>
      <pc:sldChg chg="addSp delSp modSp new mod">
        <pc:chgData name="Lokeswar Reddy Valluru" userId="c2e58a91-c8d7-4762-8685-670b085edc60" providerId="ADAL" clId="{3B875186-FCA0-4D9F-808C-8525C804D859}" dt="2024-02-06T11:45:33.496" v="41691" actId="1076"/>
        <pc:sldMkLst>
          <pc:docMk/>
          <pc:sldMk cId="4033704517" sldId="336"/>
        </pc:sldMkLst>
        <pc:spChg chg="mod">
          <ac:chgData name="Lokeswar Reddy Valluru" userId="c2e58a91-c8d7-4762-8685-670b085edc60" providerId="ADAL" clId="{3B875186-FCA0-4D9F-808C-8525C804D859}" dt="2024-02-06T11:24:21.142" v="41044" actId="207"/>
          <ac:spMkLst>
            <pc:docMk/>
            <pc:sldMk cId="4033704517" sldId="336"/>
            <ac:spMk id="2" creationId="{81ED577B-2B2F-131F-1171-66BFEE921A05}"/>
          </ac:spMkLst>
        </pc:spChg>
        <pc:spChg chg="add del mod">
          <ac:chgData name="Lokeswar Reddy Valluru" userId="c2e58a91-c8d7-4762-8685-670b085edc60" providerId="ADAL" clId="{3B875186-FCA0-4D9F-808C-8525C804D859}" dt="2024-02-06T11:45:26.367" v="41687" actId="20577"/>
          <ac:spMkLst>
            <pc:docMk/>
            <pc:sldMk cId="4033704517" sldId="336"/>
            <ac:spMk id="3" creationId="{89184014-9D18-B601-1E8E-09F6B460A96B}"/>
          </ac:spMkLst>
        </pc:spChg>
        <pc:picChg chg="add del mod ord">
          <ac:chgData name="Lokeswar Reddy Valluru" userId="c2e58a91-c8d7-4762-8685-670b085edc60" providerId="ADAL" clId="{3B875186-FCA0-4D9F-808C-8525C804D859}" dt="2024-02-06T11:29:17.016" v="41047" actId="22"/>
          <ac:picMkLst>
            <pc:docMk/>
            <pc:sldMk cId="4033704517" sldId="336"/>
            <ac:picMk id="5" creationId="{90988064-6B68-7E88-947F-6F14CE821975}"/>
          </ac:picMkLst>
        </pc:picChg>
        <pc:picChg chg="add del mod">
          <ac:chgData name="Lokeswar Reddy Valluru" userId="c2e58a91-c8d7-4762-8685-670b085edc60" providerId="ADAL" clId="{3B875186-FCA0-4D9F-808C-8525C804D859}" dt="2024-02-06T11:43:18.380" v="41444" actId="21"/>
          <ac:picMkLst>
            <pc:docMk/>
            <pc:sldMk cId="4033704517" sldId="336"/>
            <ac:picMk id="7" creationId="{77356C65-AC85-E94A-8EB3-10E5CA8E81BB}"/>
          </ac:picMkLst>
        </pc:picChg>
        <pc:picChg chg="add mod">
          <ac:chgData name="Lokeswar Reddy Valluru" userId="c2e58a91-c8d7-4762-8685-670b085edc60" providerId="ADAL" clId="{3B875186-FCA0-4D9F-808C-8525C804D859}" dt="2024-02-06T11:45:33.496" v="41691" actId="1076"/>
          <ac:picMkLst>
            <pc:docMk/>
            <pc:sldMk cId="4033704517" sldId="336"/>
            <ac:picMk id="9" creationId="{917CD3A1-C681-EFA3-BE75-AE64CA453FF6}"/>
          </ac:picMkLst>
        </pc:picChg>
      </pc:sldChg>
      <pc:sldChg chg="addSp modSp new mod">
        <pc:chgData name="Lokeswar Reddy Valluru" userId="c2e58a91-c8d7-4762-8685-670b085edc60" providerId="ADAL" clId="{3B875186-FCA0-4D9F-808C-8525C804D859}" dt="2024-02-06T12:03:58.631" v="41867" actId="14100"/>
        <pc:sldMkLst>
          <pc:docMk/>
          <pc:sldMk cId="1306479198" sldId="337"/>
        </pc:sldMkLst>
        <pc:spChg chg="mod">
          <ac:chgData name="Lokeswar Reddy Valluru" userId="c2e58a91-c8d7-4762-8685-670b085edc60" providerId="ADAL" clId="{3B875186-FCA0-4D9F-808C-8525C804D859}" dt="2024-02-06T11:58:16.726" v="41743" actId="14100"/>
          <ac:spMkLst>
            <pc:docMk/>
            <pc:sldMk cId="1306479198" sldId="337"/>
            <ac:spMk id="2" creationId="{87007851-4F9F-F8C6-9CC8-13222D35FB10}"/>
          </ac:spMkLst>
        </pc:spChg>
        <pc:spChg chg="mod">
          <ac:chgData name="Lokeswar Reddy Valluru" userId="c2e58a91-c8d7-4762-8685-670b085edc60" providerId="ADAL" clId="{3B875186-FCA0-4D9F-808C-8525C804D859}" dt="2024-02-06T12:03:53.964" v="41865" actId="255"/>
          <ac:spMkLst>
            <pc:docMk/>
            <pc:sldMk cId="1306479198" sldId="337"/>
            <ac:spMk id="3" creationId="{7C922469-D310-116C-B078-8C4EB12351A9}"/>
          </ac:spMkLst>
        </pc:spChg>
        <pc:picChg chg="add mod">
          <ac:chgData name="Lokeswar Reddy Valluru" userId="c2e58a91-c8d7-4762-8685-670b085edc60" providerId="ADAL" clId="{3B875186-FCA0-4D9F-808C-8525C804D859}" dt="2024-02-06T12:03:58.631" v="41867" actId="14100"/>
          <ac:picMkLst>
            <pc:docMk/>
            <pc:sldMk cId="1306479198" sldId="337"/>
            <ac:picMk id="5" creationId="{6C00D4B6-8DF3-1DAA-B2A2-BA2D06D1FFD1}"/>
          </ac:picMkLst>
        </pc:picChg>
      </pc:sldChg>
      <pc:sldChg chg="addSp modSp new mod">
        <pc:chgData name="Lokeswar Reddy Valluru" userId="c2e58a91-c8d7-4762-8685-670b085edc60" providerId="ADAL" clId="{3B875186-FCA0-4D9F-808C-8525C804D859}" dt="2024-02-06T12:11:39.988" v="42247" actId="1076"/>
        <pc:sldMkLst>
          <pc:docMk/>
          <pc:sldMk cId="792129173" sldId="338"/>
        </pc:sldMkLst>
        <pc:spChg chg="mod">
          <ac:chgData name="Lokeswar Reddy Valluru" userId="c2e58a91-c8d7-4762-8685-670b085edc60" providerId="ADAL" clId="{3B875186-FCA0-4D9F-808C-8525C804D859}" dt="2024-02-06T12:04:19.848" v="41884" actId="1076"/>
          <ac:spMkLst>
            <pc:docMk/>
            <pc:sldMk cId="792129173" sldId="338"/>
            <ac:spMk id="2" creationId="{8ACE3F1C-809E-97F6-B6DD-0C49B963523E}"/>
          </ac:spMkLst>
        </pc:spChg>
        <pc:spChg chg="mod">
          <ac:chgData name="Lokeswar Reddy Valluru" userId="c2e58a91-c8d7-4762-8685-670b085edc60" providerId="ADAL" clId="{3B875186-FCA0-4D9F-808C-8525C804D859}" dt="2024-02-06T12:11:36.172" v="42245" actId="20577"/>
          <ac:spMkLst>
            <pc:docMk/>
            <pc:sldMk cId="792129173" sldId="338"/>
            <ac:spMk id="3" creationId="{C78644C7-5BFC-C573-EF97-1AA0447F51BF}"/>
          </ac:spMkLst>
        </pc:spChg>
        <pc:picChg chg="add mod">
          <ac:chgData name="Lokeswar Reddy Valluru" userId="c2e58a91-c8d7-4762-8685-670b085edc60" providerId="ADAL" clId="{3B875186-FCA0-4D9F-808C-8525C804D859}" dt="2024-02-06T12:11:39.988" v="42247" actId="1076"/>
          <ac:picMkLst>
            <pc:docMk/>
            <pc:sldMk cId="792129173" sldId="338"/>
            <ac:picMk id="5" creationId="{267D50E0-4773-B3CC-5540-05989AA1F2B0}"/>
          </ac:picMkLst>
        </pc:picChg>
      </pc:sldChg>
      <pc:sldChg chg="addSp modSp new mod">
        <pc:chgData name="Lokeswar Reddy Valluru" userId="c2e58a91-c8d7-4762-8685-670b085edc60" providerId="ADAL" clId="{3B875186-FCA0-4D9F-808C-8525C804D859}" dt="2024-02-06T12:16:53.290" v="42449" actId="1076"/>
        <pc:sldMkLst>
          <pc:docMk/>
          <pc:sldMk cId="3110705758" sldId="339"/>
        </pc:sldMkLst>
        <pc:spChg chg="mod">
          <ac:chgData name="Lokeswar Reddy Valluru" userId="c2e58a91-c8d7-4762-8685-670b085edc60" providerId="ADAL" clId="{3B875186-FCA0-4D9F-808C-8525C804D859}" dt="2024-02-06T12:13:55.892" v="42288" actId="1076"/>
          <ac:spMkLst>
            <pc:docMk/>
            <pc:sldMk cId="3110705758" sldId="339"/>
            <ac:spMk id="2" creationId="{634C096C-DDC3-2FD2-8B98-E9060DE86AD1}"/>
          </ac:spMkLst>
        </pc:spChg>
        <pc:spChg chg="mod">
          <ac:chgData name="Lokeswar Reddy Valluru" userId="c2e58a91-c8d7-4762-8685-670b085edc60" providerId="ADAL" clId="{3B875186-FCA0-4D9F-808C-8525C804D859}" dt="2024-02-06T12:16:14.010" v="42442" actId="255"/>
          <ac:spMkLst>
            <pc:docMk/>
            <pc:sldMk cId="3110705758" sldId="339"/>
            <ac:spMk id="3" creationId="{167F7C43-DB06-397E-F9E7-79CC97C9F970}"/>
          </ac:spMkLst>
        </pc:spChg>
        <pc:picChg chg="add mod">
          <ac:chgData name="Lokeswar Reddy Valluru" userId="c2e58a91-c8d7-4762-8685-670b085edc60" providerId="ADAL" clId="{3B875186-FCA0-4D9F-808C-8525C804D859}" dt="2024-02-06T12:16:53.290" v="42449" actId="1076"/>
          <ac:picMkLst>
            <pc:docMk/>
            <pc:sldMk cId="3110705758" sldId="339"/>
            <ac:picMk id="5" creationId="{90CE9FD4-7E35-F39A-E028-CD469FF348B7}"/>
          </ac:picMkLst>
        </pc:picChg>
      </pc:sldChg>
      <pc:sldChg chg="addSp delSp modSp new mod">
        <pc:chgData name="Lokeswar Reddy Valluru" userId="c2e58a91-c8d7-4762-8685-670b085edc60" providerId="ADAL" clId="{3B875186-FCA0-4D9F-808C-8525C804D859}" dt="2024-02-07T06:31:17.608" v="42945" actId="14100"/>
        <pc:sldMkLst>
          <pc:docMk/>
          <pc:sldMk cId="3411632218" sldId="340"/>
        </pc:sldMkLst>
        <pc:spChg chg="mod">
          <ac:chgData name="Lokeswar Reddy Valluru" userId="c2e58a91-c8d7-4762-8685-670b085edc60" providerId="ADAL" clId="{3B875186-FCA0-4D9F-808C-8525C804D859}" dt="2024-02-07T06:16:25.321" v="42471" actId="1076"/>
          <ac:spMkLst>
            <pc:docMk/>
            <pc:sldMk cId="3411632218" sldId="340"/>
            <ac:spMk id="2" creationId="{078FABDD-FE74-3063-4367-9A8B5E30413D}"/>
          </ac:spMkLst>
        </pc:spChg>
        <pc:spChg chg="mod">
          <ac:chgData name="Lokeswar Reddy Valluru" userId="c2e58a91-c8d7-4762-8685-670b085edc60" providerId="ADAL" clId="{3B875186-FCA0-4D9F-808C-8525C804D859}" dt="2024-02-07T06:27:33.473" v="42783" actId="313"/>
          <ac:spMkLst>
            <pc:docMk/>
            <pc:sldMk cId="3411632218" sldId="340"/>
            <ac:spMk id="3" creationId="{70D5EF57-DCE8-D8A3-0AC7-BD7D6E93D640}"/>
          </ac:spMkLst>
        </pc:spChg>
        <pc:picChg chg="add mod">
          <ac:chgData name="Lokeswar Reddy Valluru" userId="c2e58a91-c8d7-4762-8685-670b085edc60" providerId="ADAL" clId="{3B875186-FCA0-4D9F-808C-8525C804D859}" dt="2024-02-07T06:31:17.608" v="42945" actId="14100"/>
          <ac:picMkLst>
            <pc:docMk/>
            <pc:sldMk cId="3411632218" sldId="340"/>
            <ac:picMk id="5" creationId="{9A8AB0AC-C842-E110-76BA-93F6E27C34E5}"/>
          </ac:picMkLst>
        </pc:picChg>
        <pc:picChg chg="add del mod">
          <ac:chgData name="Lokeswar Reddy Valluru" userId="c2e58a91-c8d7-4762-8685-670b085edc60" providerId="ADAL" clId="{3B875186-FCA0-4D9F-808C-8525C804D859}" dt="2024-02-07T06:30:38.616" v="42927" actId="21"/>
          <ac:picMkLst>
            <pc:docMk/>
            <pc:sldMk cId="3411632218" sldId="340"/>
            <ac:picMk id="7" creationId="{C2F66A5A-DAB8-AE1B-9162-33F017BE86FE}"/>
          </ac:picMkLst>
        </pc:picChg>
        <pc:picChg chg="add mod">
          <ac:chgData name="Lokeswar Reddy Valluru" userId="c2e58a91-c8d7-4762-8685-670b085edc60" providerId="ADAL" clId="{3B875186-FCA0-4D9F-808C-8525C804D859}" dt="2024-02-07T06:31:11.774" v="42943" actId="14100"/>
          <ac:picMkLst>
            <pc:docMk/>
            <pc:sldMk cId="3411632218" sldId="340"/>
            <ac:picMk id="9" creationId="{51A7EA82-412D-3683-AB0B-C87E05E64DF7}"/>
          </ac:picMkLst>
        </pc:picChg>
      </pc:sldChg>
      <pc:sldChg chg="addSp modSp new mod">
        <pc:chgData name="Lokeswar Reddy Valluru" userId="c2e58a91-c8d7-4762-8685-670b085edc60" providerId="ADAL" clId="{3B875186-FCA0-4D9F-808C-8525C804D859}" dt="2024-02-07T06:33:16.310" v="42969" actId="14100"/>
        <pc:sldMkLst>
          <pc:docMk/>
          <pc:sldMk cId="605174143" sldId="341"/>
        </pc:sldMkLst>
        <pc:spChg chg="mod">
          <ac:chgData name="Lokeswar Reddy Valluru" userId="c2e58a91-c8d7-4762-8685-670b085edc60" providerId="ADAL" clId="{3B875186-FCA0-4D9F-808C-8525C804D859}" dt="2024-02-07T06:28:09.888" v="42805" actId="1076"/>
          <ac:spMkLst>
            <pc:docMk/>
            <pc:sldMk cId="605174143" sldId="341"/>
            <ac:spMk id="2" creationId="{256C41CD-39A9-2D9C-9012-38C4A7C8990D}"/>
          </ac:spMkLst>
        </pc:spChg>
        <pc:spChg chg="mod">
          <ac:chgData name="Lokeswar Reddy Valluru" userId="c2e58a91-c8d7-4762-8685-670b085edc60" providerId="ADAL" clId="{3B875186-FCA0-4D9F-808C-8525C804D859}" dt="2024-02-07T06:31:27.208" v="42946" actId="207"/>
          <ac:spMkLst>
            <pc:docMk/>
            <pc:sldMk cId="605174143" sldId="341"/>
            <ac:spMk id="3" creationId="{5578A906-727B-6BCA-3F04-E2CC97847A74}"/>
          </ac:spMkLst>
        </pc:spChg>
        <pc:picChg chg="add mod">
          <ac:chgData name="Lokeswar Reddy Valluru" userId="c2e58a91-c8d7-4762-8685-670b085edc60" providerId="ADAL" clId="{3B875186-FCA0-4D9F-808C-8525C804D859}" dt="2024-02-07T06:32:32.595" v="42957" actId="14100"/>
          <ac:picMkLst>
            <pc:docMk/>
            <pc:sldMk cId="605174143" sldId="341"/>
            <ac:picMk id="5" creationId="{08AD744B-B878-FD58-E79D-32D9CE10839E}"/>
          </ac:picMkLst>
        </pc:picChg>
        <pc:picChg chg="add mod">
          <ac:chgData name="Lokeswar Reddy Valluru" userId="c2e58a91-c8d7-4762-8685-670b085edc60" providerId="ADAL" clId="{3B875186-FCA0-4D9F-808C-8525C804D859}" dt="2024-02-07T06:33:16.310" v="42969" actId="14100"/>
          <ac:picMkLst>
            <pc:docMk/>
            <pc:sldMk cId="605174143" sldId="341"/>
            <ac:picMk id="7" creationId="{91EA3DF0-38A9-3ADF-A544-F36A61193479}"/>
          </ac:picMkLst>
        </pc:picChg>
      </pc:sldChg>
      <pc:sldChg chg="addSp modSp new mod">
        <pc:chgData name="Lokeswar Reddy Valluru" userId="c2e58a91-c8d7-4762-8685-670b085edc60" providerId="ADAL" clId="{3B875186-FCA0-4D9F-808C-8525C804D859}" dt="2024-02-07T06:46:11.439" v="43393" actId="1076"/>
        <pc:sldMkLst>
          <pc:docMk/>
          <pc:sldMk cId="2685057980" sldId="342"/>
        </pc:sldMkLst>
        <pc:spChg chg="mod">
          <ac:chgData name="Lokeswar Reddy Valluru" userId="c2e58a91-c8d7-4762-8685-670b085edc60" providerId="ADAL" clId="{3B875186-FCA0-4D9F-808C-8525C804D859}" dt="2024-02-07T06:38:38.531" v="43016" actId="1076"/>
          <ac:spMkLst>
            <pc:docMk/>
            <pc:sldMk cId="2685057980" sldId="342"/>
            <ac:spMk id="2" creationId="{3CA9FFE0-9209-390F-D5C9-71AFF3E8D4B7}"/>
          </ac:spMkLst>
        </pc:spChg>
        <pc:spChg chg="mod">
          <ac:chgData name="Lokeswar Reddy Valluru" userId="c2e58a91-c8d7-4762-8685-670b085edc60" providerId="ADAL" clId="{3B875186-FCA0-4D9F-808C-8525C804D859}" dt="2024-02-07T06:44:27.163" v="43364" actId="20577"/>
          <ac:spMkLst>
            <pc:docMk/>
            <pc:sldMk cId="2685057980" sldId="342"/>
            <ac:spMk id="3" creationId="{4B63A730-00B5-746F-8724-D54FAF9A248E}"/>
          </ac:spMkLst>
        </pc:spChg>
        <pc:spChg chg="add mod">
          <ac:chgData name="Lokeswar Reddy Valluru" userId="c2e58a91-c8d7-4762-8685-670b085edc60" providerId="ADAL" clId="{3B875186-FCA0-4D9F-808C-8525C804D859}" dt="2024-02-07T06:46:11.439" v="43393" actId="1076"/>
          <ac:spMkLst>
            <pc:docMk/>
            <pc:sldMk cId="2685057980" sldId="342"/>
            <ac:spMk id="8" creationId="{E23B04B5-0E44-3476-9BE8-8F43E0BC9E0E}"/>
          </ac:spMkLst>
        </pc:spChg>
        <pc:picChg chg="add mod">
          <ac:chgData name="Lokeswar Reddy Valluru" userId="c2e58a91-c8d7-4762-8685-670b085edc60" providerId="ADAL" clId="{3B875186-FCA0-4D9F-808C-8525C804D859}" dt="2024-02-07T06:45:59.266" v="43391" actId="1076"/>
          <ac:picMkLst>
            <pc:docMk/>
            <pc:sldMk cId="2685057980" sldId="342"/>
            <ac:picMk id="5" creationId="{0734A817-8BD6-5AB2-D206-6F764BF989B0}"/>
          </ac:picMkLst>
        </pc:picChg>
        <pc:picChg chg="add mod">
          <ac:chgData name="Lokeswar Reddy Valluru" userId="c2e58a91-c8d7-4762-8685-670b085edc60" providerId="ADAL" clId="{3B875186-FCA0-4D9F-808C-8525C804D859}" dt="2024-02-07T06:46:02.355" v="43392" actId="1076"/>
          <ac:picMkLst>
            <pc:docMk/>
            <pc:sldMk cId="2685057980" sldId="342"/>
            <ac:picMk id="7" creationId="{E6A596C3-5549-EDDA-8B95-FC4E0A979382}"/>
          </ac:picMkLst>
        </pc:picChg>
      </pc:sldChg>
      <pc:sldChg chg="addSp modSp new mod">
        <pc:chgData name="Lokeswar Reddy Valluru" userId="c2e58a91-c8d7-4762-8685-670b085edc60" providerId="ADAL" clId="{3B875186-FCA0-4D9F-808C-8525C804D859}" dt="2024-02-07T06:53:27.829" v="43463" actId="14100"/>
        <pc:sldMkLst>
          <pc:docMk/>
          <pc:sldMk cId="1010975446" sldId="343"/>
        </pc:sldMkLst>
        <pc:spChg chg="mod">
          <ac:chgData name="Lokeswar Reddy Valluru" userId="c2e58a91-c8d7-4762-8685-670b085edc60" providerId="ADAL" clId="{3B875186-FCA0-4D9F-808C-8525C804D859}" dt="2024-02-07T06:53:03.164" v="43426" actId="14100"/>
          <ac:spMkLst>
            <pc:docMk/>
            <pc:sldMk cId="1010975446" sldId="343"/>
            <ac:spMk id="2" creationId="{E3DD3637-632C-5CCE-ADF5-3543CBEF5B26}"/>
          </ac:spMkLst>
        </pc:spChg>
        <pc:spChg chg="mod">
          <ac:chgData name="Lokeswar Reddy Valluru" userId="c2e58a91-c8d7-4762-8685-670b085edc60" providerId="ADAL" clId="{3B875186-FCA0-4D9F-808C-8525C804D859}" dt="2024-02-07T06:53:20.517" v="43460" actId="20577"/>
          <ac:spMkLst>
            <pc:docMk/>
            <pc:sldMk cId="1010975446" sldId="343"/>
            <ac:spMk id="3" creationId="{2D9C049D-378A-CE41-DE3E-AFCF054094ED}"/>
          </ac:spMkLst>
        </pc:spChg>
        <pc:picChg chg="add mod">
          <ac:chgData name="Lokeswar Reddy Valluru" userId="c2e58a91-c8d7-4762-8685-670b085edc60" providerId="ADAL" clId="{3B875186-FCA0-4D9F-808C-8525C804D859}" dt="2024-02-07T06:53:27.829" v="43463" actId="14100"/>
          <ac:picMkLst>
            <pc:docMk/>
            <pc:sldMk cId="1010975446" sldId="343"/>
            <ac:picMk id="5" creationId="{187D005A-5908-BD74-6872-BFDC6E45589E}"/>
          </ac:picMkLst>
        </pc:picChg>
      </pc:sldChg>
      <pc:sldChg chg="addSp modSp new mod">
        <pc:chgData name="Lokeswar Reddy Valluru" userId="c2e58a91-c8d7-4762-8685-670b085edc60" providerId="ADAL" clId="{3B875186-FCA0-4D9F-808C-8525C804D859}" dt="2024-02-07T07:02:27.588" v="44063" actId="14100"/>
        <pc:sldMkLst>
          <pc:docMk/>
          <pc:sldMk cId="4269721445" sldId="344"/>
        </pc:sldMkLst>
        <pc:spChg chg="mod">
          <ac:chgData name="Lokeswar Reddy Valluru" userId="c2e58a91-c8d7-4762-8685-670b085edc60" providerId="ADAL" clId="{3B875186-FCA0-4D9F-808C-8525C804D859}" dt="2024-02-07T06:54:57.780" v="43500" actId="1076"/>
          <ac:spMkLst>
            <pc:docMk/>
            <pc:sldMk cId="4269721445" sldId="344"/>
            <ac:spMk id="2" creationId="{CA89389C-12E4-A753-6A8B-C98C3335FE90}"/>
          </ac:spMkLst>
        </pc:spChg>
        <pc:spChg chg="mod">
          <ac:chgData name="Lokeswar Reddy Valluru" userId="c2e58a91-c8d7-4762-8685-670b085edc60" providerId="ADAL" clId="{3B875186-FCA0-4D9F-808C-8525C804D859}" dt="2024-02-07T07:01:50.672" v="44054" actId="20577"/>
          <ac:spMkLst>
            <pc:docMk/>
            <pc:sldMk cId="4269721445" sldId="344"/>
            <ac:spMk id="3" creationId="{7981A57C-3EB5-6F7D-8F91-02BD9C80479F}"/>
          </ac:spMkLst>
        </pc:spChg>
        <pc:spChg chg="add mod">
          <ac:chgData name="Lokeswar Reddy Valluru" userId="c2e58a91-c8d7-4762-8685-670b085edc60" providerId="ADAL" clId="{3B875186-FCA0-4D9F-808C-8525C804D859}" dt="2024-02-07T07:02:27.588" v="44063" actId="14100"/>
          <ac:spMkLst>
            <pc:docMk/>
            <pc:sldMk cId="4269721445" sldId="344"/>
            <ac:spMk id="6" creationId="{0429721B-9E74-33CF-5396-DB1E5E5D9B2C}"/>
          </ac:spMkLst>
        </pc:spChg>
        <pc:picChg chg="add mod">
          <ac:chgData name="Lokeswar Reddy Valluru" userId="c2e58a91-c8d7-4762-8685-670b085edc60" providerId="ADAL" clId="{3B875186-FCA0-4D9F-808C-8525C804D859}" dt="2024-02-07T06:58:50.185" v="43815" actId="14100"/>
          <ac:picMkLst>
            <pc:docMk/>
            <pc:sldMk cId="4269721445" sldId="344"/>
            <ac:picMk id="5" creationId="{942C9AA6-B7E4-49A2-0EC5-39F343154AF0}"/>
          </ac:picMkLst>
        </pc:picChg>
      </pc:sldChg>
      <pc:sldChg chg="addSp delSp modSp new mod">
        <pc:chgData name="Lokeswar Reddy Valluru" userId="c2e58a91-c8d7-4762-8685-670b085edc60" providerId="ADAL" clId="{3B875186-FCA0-4D9F-808C-8525C804D859}" dt="2024-02-07T07:19:36.006" v="45098" actId="1076"/>
        <pc:sldMkLst>
          <pc:docMk/>
          <pc:sldMk cId="1038836380" sldId="345"/>
        </pc:sldMkLst>
        <pc:spChg chg="mod">
          <ac:chgData name="Lokeswar Reddy Valluru" userId="c2e58a91-c8d7-4762-8685-670b085edc60" providerId="ADAL" clId="{3B875186-FCA0-4D9F-808C-8525C804D859}" dt="2024-02-07T07:04:39.892" v="44111" actId="1076"/>
          <ac:spMkLst>
            <pc:docMk/>
            <pc:sldMk cId="1038836380" sldId="345"/>
            <ac:spMk id="2" creationId="{F379EC29-9A30-F0C7-77DA-E563FF6EB37E}"/>
          </ac:spMkLst>
        </pc:spChg>
        <pc:spChg chg="mod">
          <ac:chgData name="Lokeswar Reddy Valluru" userId="c2e58a91-c8d7-4762-8685-670b085edc60" providerId="ADAL" clId="{3B875186-FCA0-4D9F-808C-8525C804D859}" dt="2024-02-07T07:19:08.237" v="45076" actId="207"/>
          <ac:spMkLst>
            <pc:docMk/>
            <pc:sldMk cId="1038836380" sldId="345"/>
            <ac:spMk id="3" creationId="{4FB368BA-B8CF-83C3-FDEB-EB05D134A21B}"/>
          </ac:spMkLst>
        </pc:spChg>
        <pc:spChg chg="add mod">
          <ac:chgData name="Lokeswar Reddy Valluru" userId="c2e58a91-c8d7-4762-8685-670b085edc60" providerId="ADAL" clId="{3B875186-FCA0-4D9F-808C-8525C804D859}" dt="2024-02-07T07:19:36.006" v="45098" actId="1076"/>
          <ac:spMkLst>
            <pc:docMk/>
            <pc:sldMk cId="1038836380" sldId="345"/>
            <ac:spMk id="9" creationId="{B20CA1C6-8178-250E-ABD7-538D3042B6AF}"/>
          </ac:spMkLst>
        </pc:spChg>
        <pc:picChg chg="add del mod">
          <ac:chgData name="Lokeswar Reddy Valluru" userId="c2e58a91-c8d7-4762-8685-670b085edc60" providerId="ADAL" clId="{3B875186-FCA0-4D9F-808C-8525C804D859}" dt="2024-02-07T07:09:11.966" v="44341" actId="21"/>
          <ac:picMkLst>
            <pc:docMk/>
            <pc:sldMk cId="1038836380" sldId="345"/>
            <ac:picMk id="5" creationId="{34F8ED1F-E1A9-BD21-5BEA-A4C78E4A3EBD}"/>
          </ac:picMkLst>
        </pc:picChg>
        <pc:picChg chg="add mod">
          <ac:chgData name="Lokeswar Reddy Valluru" userId="c2e58a91-c8d7-4762-8685-670b085edc60" providerId="ADAL" clId="{3B875186-FCA0-4D9F-808C-8525C804D859}" dt="2024-02-07T07:11:48.047" v="44571" actId="14100"/>
          <ac:picMkLst>
            <pc:docMk/>
            <pc:sldMk cId="1038836380" sldId="345"/>
            <ac:picMk id="7" creationId="{84BDEA63-00AB-DF49-2F18-98FBBDA199C1}"/>
          </ac:picMkLst>
        </pc:picChg>
        <pc:picChg chg="add mod">
          <ac:chgData name="Lokeswar Reddy Valluru" userId="c2e58a91-c8d7-4762-8685-670b085edc60" providerId="ADAL" clId="{3B875186-FCA0-4D9F-808C-8525C804D859}" dt="2024-02-07T07:11:39.796" v="44569"/>
          <ac:picMkLst>
            <pc:docMk/>
            <pc:sldMk cId="1038836380" sldId="345"/>
            <ac:picMk id="8" creationId="{34F8ED1F-E1A9-BD21-5BEA-A4C78E4A3EBD}"/>
          </ac:picMkLst>
        </pc:picChg>
      </pc:sldChg>
      <pc:sldChg chg="addSp modSp new mod">
        <pc:chgData name="Lokeswar Reddy Valluru" userId="c2e58a91-c8d7-4762-8685-670b085edc60" providerId="ADAL" clId="{3B875186-FCA0-4D9F-808C-8525C804D859}" dt="2024-02-07T08:13:28.101" v="45286" actId="14100"/>
        <pc:sldMkLst>
          <pc:docMk/>
          <pc:sldMk cId="2386981744" sldId="346"/>
        </pc:sldMkLst>
        <pc:spChg chg="mod">
          <ac:chgData name="Lokeswar Reddy Valluru" userId="c2e58a91-c8d7-4762-8685-670b085edc60" providerId="ADAL" clId="{3B875186-FCA0-4D9F-808C-8525C804D859}" dt="2024-02-07T07:43:18.913" v="45133" actId="14100"/>
          <ac:spMkLst>
            <pc:docMk/>
            <pc:sldMk cId="2386981744" sldId="346"/>
            <ac:spMk id="2" creationId="{7D090C84-F962-0BCB-CDF0-ED24DB2F3877}"/>
          </ac:spMkLst>
        </pc:spChg>
        <pc:spChg chg="mod">
          <ac:chgData name="Lokeswar Reddy Valluru" userId="c2e58a91-c8d7-4762-8685-670b085edc60" providerId="ADAL" clId="{3B875186-FCA0-4D9F-808C-8525C804D859}" dt="2024-02-07T08:13:28.101" v="45286" actId="14100"/>
          <ac:spMkLst>
            <pc:docMk/>
            <pc:sldMk cId="2386981744" sldId="346"/>
            <ac:spMk id="3" creationId="{115C8836-6B7E-F042-8184-79A4A51CC73A}"/>
          </ac:spMkLst>
        </pc:spChg>
        <pc:picChg chg="add mod">
          <ac:chgData name="Lokeswar Reddy Valluru" userId="c2e58a91-c8d7-4762-8685-670b085edc60" providerId="ADAL" clId="{3B875186-FCA0-4D9F-808C-8525C804D859}" dt="2024-02-07T08:12:15.233" v="45225" actId="14100"/>
          <ac:picMkLst>
            <pc:docMk/>
            <pc:sldMk cId="2386981744" sldId="346"/>
            <ac:picMk id="5" creationId="{387BA8F3-D614-25FA-7DAD-230DC1ACAA12}"/>
          </ac:picMkLst>
        </pc:picChg>
        <pc:picChg chg="add mod">
          <ac:chgData name="Lokeswar Reddy Valluru" userId="c2e58a91-c8d7-4762-8685-670b085edc60" providerId="ADAL" clId="{3B875186-FCA0-4D9F-808C-8525C804D859}" dt="2024-02-07T08:12:23.349" v="45226" actId="1076"/>
          <ac:picMkLst>
            <pc:docMk/>
            <pc:sldMk cId="2386981744" sldId="346"/>
            <ac:picMk id="7" creationId="{62069A69-EF95-5A3F-6BE5-14CC29FF8040}"/>
          </ac:picMkLst>
        </pc:picChg>
        <pc:picChg chg="add mod">
          <ac:chgData name="Lokeswar Reddy Valluru" userId="c2e58a91-c8d7-4762-8685-670b085edc60" providerId="ADAL" clId="{3B875186-FCA0-4D9F-808C-8525C804D859}" dt="2024-02-07T08:13:02.233" v="45233" actId="14100"/>
          <ac:picMkLst>
            <pc:docMk/>
            <pc:sldMk cId="2386981744" sldId="346"/>
            <ac:picMk id="9" creationId="{B8231D64-2E00-DC7B-D50E-9E3E34D2BB48}"/>
          </ac:picMkLst>
        </pc:picChg>
      </pc:sldChg>
      <pc:sldChg chg="addSp modSp new mod">
        <pc:chgData name="Lokeswar Reddy Valluru" userId="c2e58a91-c8d7-4762-8685-670b085edc60" providerId="ADAL" clId="{3B875186-FCA0-4D9F-808C-8525C804D859}" dt="2024-02-07T08:15:43.387" v="45431" actId="14100"/>
        <pc:sldMkLst>
          <pc:docMk/>
          <pc:sldMk cId="3051710491" sldId="347"/>
        </pc:sldMkLst>
        <pc:spChg chg="mod">
          <ac:chgData name="Lokeswar Reddy Valluru" userId="c2e58a91-c8d7-4762-8685-670b085edc60" providerId="ADAL" clId="{3B875186-FCA0-4D9F-808C-8525C804D859}" dt="2024-02-07T08:14:35.770" v="45303" actId="1076"/>
          <ac:spMkLst>
            <pc:docMk/>
            <pc:sldMk cId="3051710491" sldId="347"/>
            <ac:spMk id="2" creationId="{232ABF92-2E3D-D1EE-DCEA-1F118FBB3A79}"/>
          </ac:spMkLst>
        </pc:spChg>
        <pc:spChg chg="mod">
          <ac:chgData name="Lokeswar Reddy Valluru" userId="c2e58a91-c8d7-4762-8685-670b085edc60" providerId="ADAL" clId="{3B875186-FCA0-4D9F-808C-8525C804D859}" dt="2024-02-07T08:15:32.521" v="45424" actId="20577"/>
          <ac:spMkLst>
            <pc:docMk/>
            <pc:sldMk cId="3051710491" sldId="347"/>
            <ac:spMk id="3" creationId="{98272CBF-0FA7-E5D8-E016-C7A1EB16E45A}"/>
          </ac:spMkLst>
        </pc:spChg>
        <pc:picChg chg="add mod">
          <ac:chgData name="Lokeswar Reddy Valluru" userId="c2e58a91-c8d7-4762-8685-670b085edc60" providerId="ADAL" clId="{3B875186-FCA0-4D9F-808C-8525C804D859}" dt="2024-02-07T08:15:43.387" v="45431" actId="14100"/>
          <ac:picMkLst>
            <pc:docMk/>
            <pc:sldMk cId="3051710491" sldId="347"/>
            <ac:picMk id="5" creationId="{70698F69-27EB-6FCA-8A9B-C61512267453}"/>
          </ac:picMkLst>
        </pc:picChg>
      </pc:sldChg>
      <pc:sldChg chg="addSp modSp new mod ord">
        <pc:chgData name="Lokeswar Reddy Valluru" userId="c2e58a91-c8d7-4762-8685-670b085edc60" providerId="ADAL" clId="{3B875186-FCA0-4D9F-808C-8525C804D859}" dt="2024-02-07T08:18:26.622" v="45506"/>
        <pc:sldMkLst>
          <pc:docMk/>
          <pc:sldMk cId="1760788841" sldId="348"/>
        </pc:sldMkLst>
        <pc:spChg chg="mod">
          <ac:chgData name="Lokeswar Reddy Valluru" userId="c2e58a91-c8d7-4762-8685-670b085edc60" providerId="ADAL" clId="{3B875186-FCA0-4D9F-808C-8525C804D859}" dt="2024-02-07T08:17:27.054" v="45437" actId="1076"/>
          <ac:spMkLst>
            <pc:docMk/>
            <pc:sldMk cId="1760788841" sldId="348"/>
            <ac:spMk id="2" creationId="{4FB59028-7A56-615F-F06A-0CECD6951E5F}"/>
          </ac:spMkLst>
        </pc:spChg>
        <pc:spChg chg="mod">
          <ac:chgData name="Lokeswar Reddy Valluru" userId="c2e58a91-c8d7-4762-8685-670b085edc60" providerId="ADAL" clId="{3B875186-FCA0-4D9F-808C-8525C804D859}" dt="2024-02-07T08:17:55.605" v="45500" actId="20577"/>
          <ac:spMkLst>
            <pc:docMk/>
            <pc:sldMk cId="1760788841" sldId="348"/>
            <ac:spMk id="3" creationId="{44D1CF9F-947C-ABD5-7071-B8201D4F81B2}"/>
          </ac:spMkLst>
        </pc:spChg>
        <pc:picChg chg="add mod">
          <ac:chgData name="Lokeswar Reddy Valluru" userId="c2e58a91-c8d7-4762-8685-670b085edc60" providerId="ADAL" clId="{3B875186-FCA0-4D9F-808C-8525C804D859}" dt="2024-02-07T08:17:46.955" v="45477" actId="1076"/>
          <ac:picMkLst>
            <pc:docMk/>
            <pc:sldMk cId="1760788841" sldId="348"/>
            <ac:picMk id="5" creationId="{AC82A155-1CE6-3E14-A8D9-732E3AF1BF9E}"/>
          </ac:picMkLst>
        </pc:picChg>
        <pc:picChg chg="add mod">
          <ac:chgData name="Lokeswar Reddy Valluru" userId="c2e58a91-c8d7-4762-8685-670b085edc60" providerId="ADAL" clId="{3B875186-FCA0-4D9F-808C-8525C804D859}" dt="2024-02-07T08:18:23.273" v="45504" actId="14100"/>
          <ac:picMkLst>
            <pc:docMk/>
            <pc:sldMk cId="1760788841" sldId="348"/>
            <ac:picMk id="7" creationId="{635F7D93-077E-F1A2-3B3F-E504AF26962F}"/>
          </ac:picMkLst>
        </pc:picChg>
      </pc:sldChg>
      <pc:sldChg chg="addSp modSp new mod">
        <pc:chgData name="Lokeswar Reddy Valluru" userId="c2e58a91-c8d7-4762-8685-670b085edc60" providerId="ADAL" clId="{3B875186-FCA0-4D9F-808C-8525C804D859}" dt="2024-02-07T08:23:04.677" v="45789" actId="14100"/>
        <pc:sldMkLst>
          <pc:docMk/>
          <pc:sldMk cId="3531543161" sldId="349"/>
        </pc:sldMkLst>
        <pc:spChg chg="mod">
          <ac:chgData name="Lokeswar Reddy Valluru" userId="c2e58a91-c8d7-4762-8685-670b085edc60" providerId="ADAL" clId="{3B875186-FCA0-4D9F-808C-8525C804D859}" dt="2024-02-07T08:19:14.206" v="45545" actId="14100"/>
          <ac:spMkLst>
            <pc:docMk/>
            <pc:sldMk cId="3531543161" sldId="349"/>
            <ac:spMk id="2" creationId="{A0203D6C-1DE8-B8C2-5DC3-D68BF7BFCAE3}"/>
          </ac:spMkLst>
        </pc:spChg>
        <pc:spChg chg="mod">
          <ac:chgData name="Lokeswar Reddy Valluru" userId="c2e58a91-c8d7-4762-8685-670b085edc60" providerId="ADAL" clId="{3B875186-FCA0-4D9F-808C-8525C804D859}" dt="2024-02-07T08:22:56.710" v="45784" actId="255"/>
          <ac:spMkLst>
            <pc:docMk/>
            <pc:sldMk cId="3531543161" sldId="349"/>
            <ac:spMk id="3" creationId="{832A24ED-E7EC-57BB-7D02-F61514EBED0B}"/>
          </ac:spMkLst>
        </pc:spChg>
        <pc:picChg chg="add mod">
          <ac:chgData name="Lokeswar Reddy Valluru" userId="c2e58a91-c8d7-4762-8685-670b085edc60" providerId="ADAL" clId="{3B875186-FCA0-4D9F-808C-8525C804D859}" dt="2024-02-07T08:23:04.677" v="45789" actId="14100"/>
          <ac:picMkLst>
            <pc:docMk/>
            <pc:sldMk cId="3531543161" sldId="349"/>
            <ac:picMk id="5" creationId="{1F9B0574-1D0D-1027-FC03-2A6AE80B5EE8}"/>
          </ac:picMkLst>
        </pc:picChg>
      </pc:sldChg>
      <pc:sldChg chg="addSp modSp new mod">
        <pc:chgData name="Lokeswar Reddy Valluru" userId="c2e58a91-c8d7-4762-8685-670b085edc60" providerId="ADAL" clId="{3B875186-FCA0-4D9F-808C-8525C804D859}" dt="2024-02-07T09:43:53.253" v="46169" actId="14100"/>
        <pc:sldMkLst>
          <pc:docMk/>
          <pc:sldMk cId="3760768925" sldId="350"/>
        </pc:sldMkLst>
        <pc:spChg chg="mod">
          <ac:chgData name="Lokeswar Reddy Valluru" userId="c2e58a91-c8d7-4762-8685-670b085edc60" providerId="ADAL" clId="{3B875186-FCA0-4D9F-808C-8525C804D859}" dt="2024-02-07T09:42:49.369" v="46159" actId="14100"/>
          <ac:spMkLst>
            <pc:docMk/>
            <pc:sldMk cId="3760768925" sldId="350"/>
            <ac:spMk id="2" creationId="{CE5DC1C6-A4E8-F566-0644-0B4FFAABAA0D}"/>
          </ac:spMkLst>
        </pc:spChg>
        <pc:spChg chg="mod">
          <ac:chgData name="Lokeswar Reddy Valluru" userId="c2e58a91-c8d7-4762-8685-670b085edc60" providerId="ADAL" clId="{3B875186-FCA0-4D9F-808C-8525C804D859}" dt="2024-02-07T09:43:00.003" v="46164" actId="14100"/>
          <ac:spMkLst>
            <pc:docMk/>
            <pc:sldMk cId="3760768925" sldId="350"/>
            <ac:spMk id="3" creationId="{547396B6-4BE9-25F3-BDCC-C2AAA1C5FB1C}"/>
          </ac:spMkLst>
        </pc:spChg>
        <pc:picChg chg="add mod">
          <ac:chgData name="Lokeswar Reddy Valluru" userId="c2e58a91-c8d7-4762-8685-670b085edc60" providerId="ADAL" clId="{3B875186-FCA0-4D9F-808C-8525C804D859}" dt="2024-02-07T09:43:53.253" v="46169" actId="14100"/>
          <ac:picMkLst>
            <pc:docMk/>
            <pc:sldMk cId="3760768925" sldId="350"/>
            <ac:picMk id="5" creationId="{97B19EDF-F69E-3AD6-5B70-9DE23C30BBD0}"/>
          </ac:picMkLst>
        </pc:picChg>
      </pc:sldChg>
      <pc:sldChg chg="addSp modSp new mod">
        <pc:chgData name="Lokeswar Reddy Valluru" userId="c2e58a91-c8d7-4762-8685-670b085edc60" providerId="ADAL" clId="{3B875186-FCA0-4D9F-808C-8525C804D859}" dt="2024-02-07T10:02:04.405" v="46767" actId="14100"/>
        <pc:sldMkLst>
          <pc:docMk/>
          <pc:sldMk cId="2942818973" sldId="351"/>
        </pc:sldMkLst>
        <pc:spChg chg="mod">
          <ac:chgData name="Lokeswar Reddy Valluru" userId="c2e58a91-c8d7-4762-8685-670b085edc60" providerId="ADAL" clId="{3B875186-FCA0-4D9F-808C-8525C804D859}" dt="2024-02-07T09:45:20.138" v="46208" actId="14100"/>
          <ac:spMkLst>
            <pc:docMk/>
            <pc:sldMk cId="2942818973" sldId="351"/>
            <ac:spMk id="2" creationId="{0C56EE6A-BE3C-955A-ADCA-9F0DE5FFC42B}"/>
          </ac:spMkLst>
        </pc:spChg>
        <pc:spChg chg="mod">
          <ac:chgData name="Lokeswar Reddy Valluru" userId="c2e58a91-c8d7-4762-8685-670b085edc60" providerId="ADAL" clId="{3B875186-FCA0-4D9F-808C-8525C804D859}" dt="2024-02-07T09:52:15.695" v="46755" actId="14100"/>
          <ac:spMkLst>
            <pc:docMk/>
            <pc:sldMk cId="2942818973" sldId="351"/>
            <ac:spMk id="3" creationId="{5A4F6155-4AEC-D746-F324-3A64F340C3CA}"/>
          </ac:spMkLst>
        </pc:spChg>
        <pc:spChg chg="add mod">
          <ac:chgData name="Lokeswar Reddy Valluru" userId="c2e58a91-c8d7-4762-8685-670b085edc60" providerId="ADAL" clId="{3B875186-FCA0-4D9F-808C-8525C804D859}" dt="2024-02-07T09:50:45.110" v="46506" actId="1076"/>
          <ac:spMkLst>
            <pc:docMk/>
            <pc:sldMk cId="2942818973" sldId="351"/>
            <ac:spMk id="4" creationId="{227B72F6-F209-CA6F-D25B-2AD98E629357}"/>
          </ac:spMkLst>
        </pc:spChg>
        <pc:picChg chg="add mod">
          <ac:chgData name="Lokeswar Reddy Valluru" userId="c2e58a91-c8d7-4762-8685-670b085edc60" providerId="ADAL" clId="{3B875186-FCA0-4D9F-808C-8525C804D859}" dt="2024-02-07T10:01:24.837" v="46761" actId="14100"/>
          <ac:picMkLst>
            <pc:docMk/>
            <pc:sldMk cId="2942818973" sldId="351"/>
            <ac:picMk id="6" creationId="{2C1F52E6-F9FB-21C5-9ED5-78D2966990CB}"/>
          </ac:picMkLst>
        </pc:picChg>
        <pc:picChg chg="add mod">
          <ac:chgData name="Lokeswar Reddy Valluru" userId="c2e58a91-c8d7-4762-8685-670b085edc60" providerId="ADAL" clId="{3B875186-FCA0-4D9F-808C-8525C804D859}" dt="2024-02-07T10:02:04.405" v="46767" actId="14100"/>
          <ac:picMkLst>
            <pc:docMk/>
            <pc:sldMk cId="2942818973" sldId="351"/>
            <ac:picMk id="8" creationId="{E6C37940-BD0D-D25E-168D-933FC5988581}"/>
          </ac:picMkLst>
        </pc:picChg>
      </pc:sldChg>
      <pc:sldChg chg="addSp delSp modSp new mod">
        <pc:chgData name="Lokeswar Reddy Valluru" userId="c2e58a91-c8d7-4762-8685-670b085edc60" providerId="ADAL" clId="{3B875186-FCA0-4D9F-808C-8525C804D859}" dt="2024-02-07T10:10:27.531" v="46949" actId="1076"/>
        <pc:sldMkLst>
          <pc:docMk/>
          <pc:sldMk cId="1145806407" sldId="352"/>
        </pc:sldMkLst>
        <pc:spChg chg="mod">
          <ac:chgData name="Lokeswar Reddy Valluru" userId="c2e58a91-c8d7-4762-8685-670b085edc60" providerId="ADAL" clId="{3B875186-FCA0-4D9F-808C-8525C804D859}" dt="2024-02-07T10:02:43.371" v="46794" actId="14100"/>
          <ac:spMkLst>
            <pc:docMk/>
            <pc:sldMk cId="1145806407" sldId="352"/>
            <ac:spMk id="2" creationId="{D4AB30B1-FBE0-BD51-BAF1-3FDD1C85E7D9}"/>
          </ac:spMkLst>
        </pc:spChg>
        <pc:spChg chg="mod">
          <ac:chgData name="Lokeswar Reddy Valluru" userId="c2e58a91-c8d7-4762-8685-670b085edc60" providerId="ADAL" clId="{3B875186-FCA0-4D9F-808C-8525C804D859}" dt="2024-02-07T10:08:02.046" v="46900" actId="14100"/>
          <ac:spMkLst>
            <pc:docMk/>
            <pc:sldMk cId="1145806407" sldId="352"/>
            <ac:spMk id="3" creationId="{666D0C8C-4763-EDCA-4E27-21C6BAE31651}"/>
          </ac:spMkLst>
        </pc:spChg>
        <pc:spChg chg="add mod">
          <ac:chgData name="Lokeswar Reddy Valluru" userId="c2e58a91-c8d7-4762-8685-670b085edc60" providerId="ADAL" clId="{3B875186-FCA0-4D9F-808C-8525C804D859}" dt="2024-02-07T10:10:27.531" v="46949" actId="1076"/>
          <ac:spMkLst>
            <pc:docMk/>
            <pc:sldMk cId="1145806407" sldId="352"/>
            <ac:spMk id="10" creationId="{353EFEBB-CCFE-D496-E2FA-EEEA2AEEAA9B}"/>
          </ac:spMkLst>
        </pc:spChg>
        <pc:picChg chg="add mod">
          <ac:chgData name="Lokeswar Reddy Valluru" userId="c2e58a91-c8d7-4762-8685-670b085edc60" providerId="ADAL" clId="{3B875186-FCA0-4D9F-808C-8525C804D859}" dt="2024-02-07T10:09:41.732" v="46929" actId="14100"/>
          <ac:picMkLst>
            <pc:docMk/>
            <pc:sldMk cId="1145806407" sldId="352"/>
            <ac:picMk id="5" creationId="{CC62AF35-4B2F-8414-939B-84F652F602FE}"/>
          </ac:picMkLst>
        </pc:picChg>
        <pc:picChg chg="add del mod">
          <ac:chgData name="Lokeswar Reddy Valluru" userId="c2e58a91-c8d7-4762-8685-670b085edc60" providerId="ADAL" clId="{3B875186-FCA0-4D9F-808C-8525C804D859}" dt="2024-02-07T10:09:01.461" v="46916" actId="22"/>
          <ac:picMkLst>
            <pc:docMk/>
            <pc:sldMk cId="1145806407" sldId="352"/>
            <ac:picMk id="7" creationId="{1F6899C7-9909-AA15-F009-142FA38939FE}"/>
          </ac:picMkLst>
        </pc:picChg>
        <pc:picChg chg="add mod">
          <ac:chgData name="Lokeswar Reddy Valluru" userId="c2e58a91-c8d7-4762-8685-670b085edc60" providerId="ADAL" clId="{3B875186-FCA0-4D9F-808C-8525C804D859}" dt="2024-02-07T10:09:45.745" v="46931" actId="1076"/>
          <ac:picMkLst>
            <pc:docMk/>
            <pc:sldMk cId="1145806407" sldId="352"/>
            <ac:picMk id="9" creationId="{E089AB23-D2B6-736B-A678-23654D1CD920}"/>
          </ac:picMkLst>
        </pc:picChg>
      </pc:sldChg>
      <pc:sldChg chg="addSp modSp new mod">
        <pc:chgData name="Lokeswar Reddy Valluru" userId="c2e58a91-c8d7-4762-8685-670b085edc60" providerId="ADAL" clId="{3B875186-FCA0-4D9F-808C-8525C804D859}" dt="2024-02-07T10:49:25.305" v="47378" actId="14100"/>
        <pc:sldMkLst>
          <pc:docMk/>
          <pc:sldMk cId="367123096" sldId="353"/>
        </pc:sldMkLst>
        <pc:spChg chg="mod">
          <ac:chgData name="Lokeswar Reddy Valluru" userId="c2e58a91-c8d7-4762-8685-670b085edc60" providerId="ADAL" clId="{3B875186-FCA0-4D9F-808C-8525C804D859}" dt="2024-02-07T10:12:04.973" v="46992" actId="1076"/>
          <ac:spMkLst>
            <pc:docMk/>
            <pc:sldMk cId="367123096" sldId="353"/>
            <ac:spMk id="2" creationId="{AD45B679-5917-3FE4-2A13-07848003BA54}"/>
          </ac:spMkLst>
        </pc:spChg>
        <pc:spChg chg="mod">
          <ac:chgData name="Lokeswar Reddy Valluru" userId="c2e58a91-c8d7-4762-8685-670b085edc60" providerId="ADAL" clId="{3B875186-FCA0-4D9F-808C-8525C804D859}" dt="2024-02-07T10:21:33.857" v="47352" actId="5793"/>
          <ac:spMkLst>
            <pc:docMk/>
            <pc:sldMk cId="367123096" sldId="353"/>
            <ac:spMk id="3" creationId="{E8F59423-2C73-6BF8-0542-D26300A2D988}"/>
          </ac:spMkLst>
        </pc:spChg>
        <pc:spChg chg="add mod">
          <ac:chgData name="Lokeswar Reddy Valluru" userId="c2e58a91-c8d7-4762-8685-670b085edc60" providerId="ADAL" clId="{3B875186-FCA0-4D9F-808C-8525C804D859}" dt="2024-02-07T10:22:26.275" v="47373" actId="14100"/>
          <ac:spMkLst>
            <pc:docMk/>
            <pc:sldMk cId="367123096" sldId="353"/>
            <ac:spMk id="4" creationId="{3DB6BB2A-E6B3-ABFC-4BEC-30A3D465B144}"/>
          </ac:spMkLst>
        </pc:spChg>
        <pc:picChg chg="add mod">
          <ac:chgData name="Lokeswar Reddy Valluru" userId="c2e58a91-c8d7-4762-8685-670b085edc60" providerId="ADAL" clId="{3B875186-FCA0-4D9F-808C-8525C804D859}" dt="2024-02-07T10:49:25.305" v="47378" actId="14100"/>
          <ac:picMkLst>
            <pc:docMk/>
            <pc:sldMk cId="367123096" sldId="353"/>
            <ac:picMk id="6" creationId="{C1F6D8E8-87A7-8C06-F495-3F9AFDCC5CD1}"/>
          </ac:picMkLst>
        </pc:picChg>
      </pc:sldChg>
      <pc:sldChg chg="modSp new mod">
        <pc:chgData name="Lokeswar Reddy Valluru" userId="c2e58a91-c8d7-4762-8685-670b085edc60" providerId="ADAL" clId="{3B875186-FCA0-4D9F-808C-8525C804D859}" dt="2024-02-07T10:53:30.405" v="47574" actId="14100"/>
        <pc:sldMkLst>
          <pc:docMk/>
          <pc:sldMk cId="2003109615" sldId="354"/>
        </pc:sldMkLst>
        <pc:spChg chg="mod">
          <ac:chgData name="Lokeswar Reddy Valluru" userId="c2e58a91-c8d7-4762-8685-670b085edc60" providerId="ADAL" clId="{3B875186-FCA0-4D9F-808C-8525C804D859}" dt="2024-02-07T10:49:53.442" v="47405" actId="1076"/>
          <ac:spMkLst>
            <pc:docMk/>
            <pc:sldMk cId="2003109615" sldId="354"/>
            <ac:spMk id="2" creationId="{C95CFB3D-B99C-3758-B0AE-797C1F7CC87E}"/>
          </ac:spMkLst>
        </pc:spChg>
        <pc:spChg chg="mod">
          <ac:chgData name="Lokeswar Reddy Valluru" userId="c2e58a91-c8d7-4762-8685-670b085edc60" providerId="ADAL" clId="{3B875186-FCA0-4D9F-808C-8525C804D859}" dt="2024-02-07T10:53:30.405" v="47574" actId="14100"/>
          <ac:spMkLst>
            <pc:docMk/>
            <pc:sldMk cId="2003109615" sldId="354"/>
            <ac:spMk id="3" creationId="{85219D6C-ED3E-CFF5-1216-3D8B52B504F9}"/>
          </ac:spMkLst>
        </pc:spChg>
      </pc:sldChg>
      <pc:sldChg chg="addSp modSp new mod">
        <pc:chgData name="Lokeswar Reddy Valluru" userId="c2e58a91-c8d7-4762-8685-670b085edc60" providerId="ADAL" clId="{3B875186-FCA0-4D9F-808C-8525C804D859}" dt="2024-02-07T10:56:58.242" v="47829" actId="1076"/>
        <pc:sldMkLst>
          <pc:docMk/>
          <pc:sldMk cId="3204561826" sldId="355"/>
        </pc:sldMkLst>
        <pc:spChg chg="mod">
          <ac:chgData name="Lokeswar Reddy Valluru" userId="c2e58a91-c8d7-4762-8685-670b085edc60" providerId="ADAL" clId="{3B875186-FCA0-4D9F-808C-8525C804D859}" dt="2024-02-07T10:53:48.073" v="47593" actId="14100"/>
          <ac:spMkLst>
            <pc:docMk/>
            <pc:sldMk cId="3204561826" sldId="355"/>
            <ac:spMk id="2" creationId="{2B92D216-7846-CB52-B356-9671A752457B}"/>
          </ac:spMkLst>
        </pc:spChg>
        <pc:spChg chg="mod">
          <ac:chgData name="Lokeswar Reddy Valluru" userId="c2e58a91-c8d7-4762-8685-670b085edc60" providerId="ADAL" clId="{3B875186-FCA0-4D9F-808C-8525C804D859}" dt="2024-02-07T10:55:13.541" v="47814" actId="20577"/>
          <ac:spMkLst>
            <pc:docMk/>
            <pc:sldMk cId="3204561826" sldId="355"/>
            <ac:spMk id="3" creationId="{5C86A5ED-A307-97BE-0065-397AEA1504E5}"/>
          </ac:spMkLst>
        </pc:spChg>
        <pc:spChg chg="add mod">
          <ac:chgData name="Lokeswar Reddy Valluru" userId="c2e58a91-c8d7-4762-8685-670b085edc60" providerId="ADAL" clId="{3B875186-FCA0-4D9F-808C-8525C804D859}" dt="2024-02-07T10:56:58.242" v="47829" actId="1076"/>
          <ac:spMkLst>
            <pc:docMk/>
            <pc:sldMk cId="3204561826" sldId="355"/>
            <ac:spMk id="6" creationId="{D5D70FA5-3610-8EBF-B16D-7C2D7360A110}"/>
          </ac:spMkLst>
        </pc:spChg>
        <pc:picChg chg="add mod">
          <ac:chgData name="Lokeswar Reddy Valluru" userId="c2e58a91-c8d7-4762-8685-670b085edc60" providerId="ADAL" clId="{3B875186-FCA0-4D9F-808C-8525C804D859}" dt="2024-02-07T10:56:23.993" v="47821" actId="1076"/>
          <ac:picMkLst>
            <pc:docMk/>
            <pc:sldMk cId="3204561826" sldId="355"/>
            <ac:picMk id="5" creationId="{E0320197-031E-34F6-1006-9776585C1FC6}"/>
          </ac:picMkLst>
        </pc:picChg>
        <pc:picChg chg="add mod">
          <ac:chgData name="Lokeswar Reddy Valluru" userId="c2e58a91-c8d7-4762-8685-670b085edc60" providerId="ADAL" clId="{3B875186-FCA0-4D9F-808C-8525C804D859}" dt="2024-02-07T10:56:54.458" v="47828" actId="14100"/>
          <ac:picMkLst>
            <pc:docMk/>
            <pc:sldMk cId="3204561826" sldId="355"/>
            <ac:picMk id="8" creationId="{5C0C46C0-835B-59E1-337C-6BDF241D8625}"/>
          </ac:picMkLst>
        </pc:picChg>
      </pc:sldChg>
      <pc:sldChg chg="addSp modSp new mod">
        <pc:chgData name="Lokeswar Reddy Valluru" userId="c2e58a91-c8d7-4762-8685-670b085edc60" providerId="ADAL" clId="{3B875186-FCA0-4D9F-808C-8525C804D859}" dt="2024-02-08T11:13:57.067" v="51135" actId="207"/>
        <pc:sldMkLst>
          <pc:docMk/>
          <pc:sldMk cId="3274598094" sldId="356"/>
        </pc:sldMkLst>
        <pc:spChg chg="mod">
          <ac:chgData name="Lokeswar Reddy Valluru" userId="c2e58a91-c8d7-4762-8685-670b085edc60" providerId="ADAL" clId="{3B875186-FCA0-4D9F-808C-8525C804D859}" dt="2024-02-07T10:57:25.626" v="47860" actId="1076"/>
          <ac:spMkLst>
            <pc:docMk/>
            <pc:sldMk cId="3274598094" sldId="356"/>
            <ac:spMk id="2" creationId="{6A4B00F1-967C-27A1-3713-0AAA60BBF0CE}"/>
          </ac:spMkLst>
        </pc:spChg>
        <pc:spChg chg="mod">
          <ac:chgData name="Lokeswar Reddy Valluru" userId="c2e58a91-c8d7-4762-8685-670b085edc60" providerId="ADAL" clId="{3B875186-FCA0-4D9F-808C-8525C804D859}" dt="2024-02-07T11:01:24.396" v="48130" actId="20577"/>
          <ac:spMkLst>
            <pc:docMk/>
            <pc:sldMk cId="3274598094" sldId="356"/>
            <ac:spMk id="3" creationId="{5B8F0514-5C69-5326-9CD2-E7A8AF78631C}"/>
          </ac:spMkLst>
        </pc:spChg>
        <pc:spChg chg="add mod">
          <ac:chgData name="Lokeswar Reddy Valluru" userId="c2e58a91-c8d7-4762-8685-670b085edc60" providerId="ADAL" clId="{3B875186-FCA0-4D9F-808C-8525C804D859}" dt="2024-02-08T11:13:57.067" v="51135" actId="207"/>
          <ac:spMkLst>
            <pc:docMk/>
            <pc:sldMk cId="3274598094" sldId="356"/>
            <ac:spMk id="4" creationId="{51946056-8E00-A1F2-48F1-1E76CDA0DC5C}"/>
          </ac:spMkLst>
        </pc:spChg>
        <pc:picChg chg="add mod">
          <ac:chgData name="Lokeswar Reddy Valluru" userId="c2e58a91-c8d7-4762-8685-670b085edc60" providerId="ADAL" clId="{3B875186-FCA0-4D9F-808C-8525C804D859}" dt="2024-02-07T11:01:28.447" v="48132" actId="14100"/>
          <ac:picMkLst>
            <pc:docMk/>
            <pc:sldMk cId="3274598094" sldId="356"/>
            <ac:picMk id="6" creationId="{212663E0-A1AB-E761-CBC1-E61029FCC474}"/>
          </ac:picMkLst>
        </pc:picChg>
        <pc:picChg chg="add mod">
          <ac:chgData name="Lokeswar Reddy Valluru" userId="c2e58a91-c8d7-4762-8685-670b085edc60" providerId="ADAL" clId="{3B875186-FCA0-4D9F-808C-8525C804D859}" dt="2024-02-07T11:02:07.831" v="48141" actId="14100"/>
          <ac:picMkLst>
            <pc:docMk/>
            <pc:sldMk cId="3274598094" sldId="356"/>
            <ac:picMk id="8" creationId="{96E2F321-BB61-18BC-D70D-BC662869EF8B}"/>
          </ac:picMkLst>
        </pc:picChg>
      </pc:sldChg>
      <pc:sldChg chg="addSp modSp new mod">
        <pc:chgData name="Lokeswar Reddy Valluru" userId="c2e58a91-c8d7-4762-8685-670b085edc60" providerId="ADAL" clId="{3B875186-FCA0-4D9F-808C-8525C804D859}" dt="2024-02-07T11:05:49.786" v="48424" actId="14100"/>
        <pc:sldMkLst>
          <pc:docMk/>
          <pc:sldMk cId="2891383780" sldId="357"/>
        </pc:sldMkLst>
        <pc:spChg chg="mod">
          <ac:chgData name="Lokeswar Reddy Valluru" userId="c2e58a91-c8d7-4762-8685-670b085edc60" providerId="ADAL" clId="{3B875186-FCA0-4D9F-808C-8525C804D859}" dt="2024-02-07T11:02:27.381" v="48158" actId="1076"/>
          <ac:spMkLst>
            <pc:docMk/>
            <pc:sldMk cId="2891383780" sldId="357"/>
            <ac:spMk id="2" creationId="{AF7D96F3-61D9-CBC2-4641-6EE81E0C6054}"/>
          </ac:spMkLst>
        </pc:spChg>
        <pc:spChg chg="mod">
          <ac:chgData name="Lokeswar Reddy Valluru" userId="c2e58a91-c8d7-4762-8685-670b085edc60" providerId="ADAL" clId="{3B875186-FCA0-4D9F-808C-8525C804D859}" dt="2024-02-07T11:05:39.901" v="48420" actId="255"/>
          <ac:spMkLst>
            <pc:docMk/>
            <pc:sldMk cId="2891383780" sldId="357"/>
            <ac:spMk id="3" creationId="{BBE80196-2632-BAC6-D168-885AB030FCD0}"/>
          </ac:spMkLst>
        </pc:spChg>
        <pc:picChg chg="add mod">
          <ac:chgData name="Lokeswar Reddy Valluru" userId="c2e58a91-c8d7-4762-8685-670b085edc60" providerId="ADAL" clId="{3B875186-FCA0-4D9F-808C-8525C804D859}" dt="2024-02-07T11:05:49.786" v="48424" actId="14100"/>
          <ac:picMkLst>
            <pc:docMk/>
            <pc:sldMk cId="2891383780" sldId="357"/>
            <ac:picMk id="5" creationId="{190069BB-1131-57B8-AC7E-30A046FDF763}"/>
          </ac:picMkLst>
        </pc:picChg>
        <pc:picChg chg="add mod">
          <ac:chgData name="Lokeswar Reddy Valluru" userId="c2e58a91-c8d7-4762-8685-670b085edc60" providerId="ADAL" clId="{3B875186-FCA0-4D9F-808C-8525C804D859}" dt="2024-02-07T11:05:47.361" v="48423" actId="14100"/>
          <ac:picMkLst>
            <pc:docMk/>
            <pc:sldMk cId="2891383780" sldId="357"/>
            <ac:picMk id="7" creationId="{CF62B997-B0D7-B50F-7165-85CBCA867E4B}"/>
          </ac:picMkLst>
        </pc:picChg>
      </pc:sldChg>
      <pc:sldChg chg="addSp modSp new mod">
        <pc:chgData name="Lokeswar Reddy Valluru" userId="c2e58a91-c8d7-4762-8685-670b085edc60" providerId="ADAL" clId="{3B875186-FCA0-4D9F-808C-8525C804D859}" dt="2024-02-07T11:55:08.386" v="48835" actId="1076"/>
        <pc:sldMkLst>
          <pc:docMk/>
          <pc:sldMk cId="3039089520" sldId="358"/>
        </pc:sldMkLst>
        <pc:spChg chg="mod">
          <ac:chgData name="Lokeswar Reddy Valluru" userId="c2e58a91-c8d7-4762-8685-670b085edc60" providerId="ADAL" clId="{3B875186-FCA0-4D9F-808C-8525C804D859}" dt="2024-02-07T11:06:36.402" v="48458" actId="14100"/>
          <ac:spMkLst>
            <pc:docMk/>
            <pc:sldMk cId="3039089520" sldId="358"/>
            <ac:spMk id="2" creationId="{6874D314-1546-ED7F-E47B-B19C722B7C54}"/>
          </ac:spMkLst>
        </pc:spChg>
        <pc:spChg chg="mod">
          <ac:chgData name="Lokeswar Reddy Valluru" userId="c2e58a91-c8d7-4762-8685-670b085edc60" providerId="ADAL" clId="{3B875186-FCA0-4D9F-808C-8525C804D859}" dt="2024-02-07T11:52:34.534" v="48818" actId="20577"/>
          <ac:spMkLst>
            <pc:docMk/>
            <pc:sldMk cId="3039089520" sldId="358"/>
            <ac:spMk id="3" creationId="{186E21B0-51A6-000F-20D0-EAC8D42D8DD9}"/>
          </ac:spMkLst>
        </pc:spChg>
        <pc:spChg chg="add mod">
          <ac:chgData name="Lokeswar Reddy Valluru" userId="c2e58a91-c8d7-4762-8685-670b085edc60" providerId="ADAL" clId="{3B875186-FCA0-4D9F-808C-8525C804D859}" dt="2024-02-07T11:53:31.934" v="48826" actId="1076"/>
          <ac:spMkLst>
            <pc:docMk/>
            <pc:sldMk cId="3039089520" sldId="358"/>
            <ac:spMk id="6" creationId="{729E6363-4EDE-51A5-E613-87DE7F42317A}"/>
          </ac:spMkLst>
        </pc:spChg>
        <pc:picChg chg="add mod">
          <ac:chgData name="Lokeswar Reddy Valluru" userId="c2e58a91-c8d7-4762-8685-670b085edc60" providerId="ADAL" clId="{3B875186-FCA0-4D9F-808C-8525C804D859}" dt="2024-02-07T11:53:20.883" v="48824" actId="14100"/>
          <ac:picMkLst>
            <pc:docMk/>
            <pc:sldMk cId="3039089520" sldId="358"/>
            <ac:picMk id="5" creationId="{14F7EC44-26A0-FA84-6CF0-95DE71FD788B}"/>
          </ac:picMkLst>
        </pc:picChg>
        <pc:picChg chg="add mod">
          <ac:chgData name="Lokeswar Reddy Valluru" userId="c2e58a91-c8d7-4762-8685-670b085edc60" providerId="ADAL" clId="{3B875186-FCA0-4D9F-808C-8525C804D859}" dt="2024-02-07T11:55:08.386" v="48835" actId="1076"/>
          <ac:picMkLst>
            <pc:docMk/>
            <pc:sldMk cId="3039089520" sldId="358"/>
            <ac:picMk id="8" creationId="{F93BE91F-CCC6-C50E-0533-4CBC56A73320}"/>
          </ac:picMkLst>
        </pc:picChg>
      </pc:sldChg>
      <pc:sldChg chg="addSp modSp new mod">
        <pc:chgData name="Lokeswar Reddy Valluru" userId="c2e58a91-c8d7-4762-8685-670b085edc60" providerId="ADAL" clId="{3B875186-FCA0-4D9F-808C-8525C804D859}" dt="2024-02-07T11:58:04.771" v="48944" actId="14100"/>
        <pc:sldMkLst>
          <pc:docMk/>
          <pc:sldMk cId="2669405077" sldId="359"/>
        </pc:sldMkLst>
        <pc:spChg chg="mod">
          <ac:chgData name="Lokeswar Reddy Valluru" userId="c2e58a91-c8d7-4762-8685-670b085edc60" providerId="ADAL" clId="{3B875186-FCA0-4D9F-808C-8525C804D859}" dt="2024-02-07T11:55:29.835" v="48857" actId="207"/>
          <ac:spMkLst>
            <pc:docMk/>
            <pc:sldMk cId="2669405077" sldId="359"/>
            <ac:spMk id="2" creationId="{9811CC9F-E9BA-4D6E-6417-667E1B4DE9C7}"/>
          </ac:spMkLst>
        </pc:spChg>
        <pc:spChg chg="mod">
          <ac:chgData name="Lokeswar Reddy Valluru" userId="c2e58a91-c8d7-4762-8685-670b085edc60" providerId="ADAL" clId="{3B875186-FCA0-4D9F-808C-8525C804D859}" dt="2024-02-07T11:57:54.754" v="48940" actId="14100"/>
          <ac:spMkLst>
            <pc:docMk/>
            <pc:sldMk cId="2669405077" sldId="359"/>
            <ac:spMk id="3" creationId="{79034031-94BB-6F48-71C2-D16B697F62A6}"/>
          </ac:spMkLst>
        </pc:spChg>
        <pc:picChg chg="add mod">
          <ac:chgData name="Lokeswar Reddy Valluru" userId="c2e58a91-c8d7-4762-8685-670b085edc60" providerId="ADAL" clId="{3B875186-FCA0-4D9F-808C-8525C804D859}" dt="2024-02-07T11:57:58.321" v="48941" actId="1076"/>
          <ac:picMkLst>
            <pc:docMk/>
            <pc:sldMk cId="2669405077" sldId="359"/>
            <ac:picMk id="5" creationId="{0BB2028A-CADC-031B-52DA-2EB810B3F25A}"/>
          </ac:picMkLst>
        </pc:picChg>
        <pc:picChg chg="add mod">
          <ac:chgData name="Lokeswar Reddy Valluru" userId="c2e58a91-c8d7-4762-8685-670b085edc60" providerId="ADAL" clId="{3B875186-FCA0-4D9F-808C-8525C804D859}" dt="2024-02-07T11:57:59.771" v="48942" actId="1076"/>
          <ac:picMkLst>
            <pc:docMk/>
            <pc:sldMk cId="2669405077" sldId="359"/>
            <ac:picMk id="7" creationId="{F59D6A4B-FEE9-8B0C-D01A-32237693DE22}"/>
          </ac:picMkLst>
        </pc:picChg>
        <pc:picChg chg="add mod">
          <ac:chgData name="Lokeswar Reddy Valluru" userId="c2e58a91-c8d7-4762-8685-670b085edc60" providerId="ADAL" clId="{3B875186-FCA0-4D9F-808C-8525C804D859}" dt="2024-02-07T11:58:04.771" v="48944" actId="14100"/>
          <ac:picMkLst>
            <pc:docMk/>
            <pc:sldMk cId="2669405077" sldId="359"/>
            <ac:picMk id="9" creationId="{F86C385C-9A3F-6009-E6A5-67E1E19D5C1C}"/>
          </ac:picMkLst>
        </pc:picChg>
      </pc:sldChg>
      <pc:sldChg chg="addSp modSp new mod">
        <pc:chgData name="Lokeswar Reddy Valluru" userId="c2e58a91-c8d7-4762-8685-670b085edc60" providerId="ADAL" clId="{3B875186-FCA0-4D9F-808C-8525C804D859}" dt="2024-02-07T12:09:47.752" v="49426" actId="33524"/>
        <pc:sldMkLst>
          <pc:docMk/>
          <pc:sldMk cId="3845762252" sldId="360"/>
        </pc:sldMkLst>
        <pc:spChg chg="mod">
          <ac:chgData name="Lokeswar Reddy Valluru" userId="c2e58a91-c8d7-4762-8685-670b085edc60" providerId="ADAL" clId="{3B875186-FCA0-4D9F-808C-8525C804D859}" dt="2024-02-07T11:59:20.022" v="48988" actId="14100"/>
          <ac:spMkLst>
            <pc:docMk/>
            <pc:sldMk cId="3845762252" sldId="360"/>
            <ac:spMk id="2" creationId="{F06311C2-3C7E-8FA1-4975-7036CAAECE20}"/>
          </ac:spMkLst>
        </pc:spChg>
        <pc:spChg chg="mod">
          <ac:chgData name="Lokeswar Reddy Valluru" userId="c2e58a91-c8d7-4762-8685-670b085edc60" providerId="ADAL" clId="{3B875186-FCA0-4D9F-808C-8525C804D859}" dt="2024-02-07T12:09:47.752" v="49426" actId="33524"/>
          <ac:spMkLst>
            <pc:docMk/>
            <pc:sldMk cId="3845762252" sldId="360"/>
            <ac:spMk id="3" creationId="{B134E55F-BE58-DA34-B20A-6EDA684DC8C2}"/>
          </ac:spMkLst>
        </pc:spChg>
        <pc:picChg chg="add mod">
          <ac:chgData name="Lokeswar Reddy Valluru" userId="c2e58a91-c8d7-4762-8685-670b085edc60" providerId="ADAL" clId="{3B875186-FCA0-4D9F-808C-8525C804D859}" dt="2024-02-07T12:05:48.162" v="49169" actId="1076"/>
          <ac:picMkLst>
            <pc:docMk/>
            <pc:sldMk cId="3845762252" sldId="360"/>
            <ac:picMk id="5" creationId="{1AC0B4B2-F31E-EAEA-2F51-BB8681AD004D}"/>
          </ac:picMkLst>
        </pc:picChg>
      </pc:sldChg>
      <pc:sldChg chg="addSp modSp new mod">
        <pc:chgData name="Lokeswar Reddy Valluru" userId="c2e58a91-c8d7-4762-8685-670b085edc60" providerId="ADAL" clId="{3B875186-FCA0-4D9F-808C-8525C804D859}" dt="2024-02-07T12:20:18.593" v="49947" actId="14100"/>
        <pc:sldMkLst>
          <pc:docMk/>
          <pc:sldMk cId="3328251458" sldId="361"/>
        </pc:sldMkLst>
        <pc:spChg chg="mod">
          <ac:chgData name="Lokeswar Reddy Valluru" userId="c2e58a91-c8d7-4762-8685-670b085edc60" providerId="ADAL" clId="{3B875186-FCA0-4D9F-808C-8525C804D859}" dt="2024-02-07T12:15:22.021" v="49469" actId="14100"/>
          <ac:spMkLst>
            <pc:docMk/>
            <pc:sldMk cId="3328251458" sldId="361"/>
            <ac:spMk id="2" creationId="{612A724D-0751-52C0-80D2-14A8399A87E2}"/>
          </ac:spMkLst>
        </pc:spChg>
        <pc:spChg chg="mod">
          <ac:chgData name="Lokeswar Reddy Valluru" userId="c2e58a91-c8d7-4762-8685-670b085edc60" providerId="ADAL" clId="{3B875186-FCA0-4D9F-808C-8525C804D859}" dt="2024-02-07T12:19:11.976" v="49914" actId="255"/>
          <ac:spMkLst>
            <pc:docMk/>
            <pc:sldMk cId="3328251458" sldId="361"/>
            <ac:spMk id="3" creationId="{D5AAFDBA-F1D6-85CB-51A1-38A693334654}"/>
          </ac:spMkLst>
        </pc:spChg>
        <pc:spChg chg="add mod">
          <ac:chgData name="Lokeswar Reddy Valluru" userId="c2e58a91-c8d7-4762-8685-670b085edc60" providerId="ADAL" clId="{3B875186-FCA0-4D9F-808C-8525C804D859}" dt="2024-02-07T12:20:16.061" v="49946" actId="14100"/>
          <ac:spMkLst>
            <pc:docMk/>
            <pc:sldMk cId="3328251458" sldId="361"/>
            <ac:spMk id="6" creationId="{5E44B0A4-841B-FE10-9827-4784B2BF2129}"/>
          </ac:spMkLst>
        </pc:spChg>
        <pc:picChg chg="add mod">
          <ac:chgData name="Lokeswar Reddy Valluru" userId="c2e58a91-c8d7-4762-8685-670b085edc60" providerId="ADAL" clId="{3B875186-FCA0-4D9F-808C-8525C804D859}" dt="2024-02-07T12:20:18.593" v="49947" actId="14100"/>
          <ac:picMkLst>
            <pc:docMk/>
            <pc:sldMk cId="3328251458" sldId="361"/>
            <ac:picMk id="5" creationId="{B13AAAC7-0CFD-5939-18AC-0EA5ED6B4719}"/>
          </ac:picMkLst>
        </pc:picChg>
      </pc:sldChg>
      <pc:sldChg chg="addSp modSp new mod">
        <pc:chgData name="Lokeswar Reddy Valluru" userId="c2e58a91-c8d7-4762-8685-670b085edc60" providerId="ADAL" clId="{3B875186-FCA0-4D9F-808C-8525C804D859}" dt="2024-02-07T13:48:23.678" v="50505" actId="14100"/>
        <pc:sldMkLst>
          <pc:docMk/>
          <pc:sldMk cId="3436127293" sldId="362"/>
        </pc:sldMkLst>
        <pc:spChg chg="mod">
          <ac:chgData name="Lokeswar Reddy Valluru" userId="c2e58a91-c8d7-4762-8685-670b085edc60" providerId="ADAL" clId="{3B875186-FCA0-4D9F-808C-8525C804D859}" dt="2024-02-07T12:21:02.060" v="49995" actId="14100"/>
          <ac:spMkLst>
            <pc:docMk/>
            <pc:sldMk cId="3436127293" sldId="362"/>
            <ac:spMk id="2" creationId="{D2401332-F28F-5040-DF71-5774F85719C5}"/>
          </ac:spMkLst>
        </pc:spChg>
        <pc:spChg chg="mod">
          <ac:chgData name="Lokeswar Reddy Valluru" userId="c2e58a91-c8d7-4762-8685-670b085edc60" providerId="ADAL" clId="{3B875186-FCA0-4D9F-808C-8525C804D859}" dt="2024-02-07T13:48:23.678" v="50505" actId="14100"/>
          <ac:spMkLst>
            <pc:docMk/>
            <pc:sldMk cId="3436127293" sldId="362"/>
            <ac:spMk id="3" creationId="{0CFD437B-7A5F-7959-5E75-32EACDA19ABF}"/>
          </ac:spMkLst>
        </pc:spChg>
        <pc:spChg chg="add">
          <ac:chgData name="Lokeswar Reddy Valluru" userId="c2e58a91-c8d7-4762-8685-670b085edc60" providerId="ADAL" clId="{3B875186-FCA0-4D9F-808C-8525C804D859}" dt="2024-02-07T13:48:13.170" v="50502" actId="11529"/>
          <ac:spMkLst>
            <pc:docMk/>
            <pc:sldMk cId="3436127293" sldId="362"/>
            <ac:spMk id="8" creationId="{A9AB115B-8CCB-31BB-A6E9-8E4125C46D9E}"/>
          </ac:spMkLst>
        </pc:spChg>
        <pc:picChg chg="add mod">
          <ac:chgData name="Lokeswar Reddy Valluru" userId="c2e58a91-c8d7-4762-8685-670b085edc60" providerId="ADAL" clId="{3B875186-FCA0-4D9F-808C-8525C804D859}" dt="2024-02-07T13:48:04.061" v="50500" actId="1076"/>
          <ac:picMkLst>
            <pc:docMk/>
            <pc:sldMk cId="3436127293" sldId="362"/>
            <ac:picMk id="5" creationId="{F1040844-53ED-3267-E0BD-50C4EA630B6D}"/>
          </ac:picMkLst>
        </pc:picChg>
        <pc:picChg chg="add mod">
          <ac:chgData name="Lokeswar Reddy Valluru" userId="c2e58a91-c8d7-4762-8685-670b085edc60" providerId="ADAL" clId="{3B875186-FCA0-4D9F-808C-8525C804D859}" dt="2024-02-07T13:48:05.511" v="50501" actId="1076"/>
          <ac:picMkLst>
            <pc:docMk/>
            <pc:sldMk cId="3436127293" sldId="362"/>
            <ac:picMk id="7" creationId="{518B3299-09CF-C582-600B-4214130B5D7A}"/>
          </ac:picMkLst>
        </pc:picChg>
      </pc:sldChg>
      <pc:sldChg chg="addSp delSp modSp new mod ord">
        <pc:chgData name="Lokeswar Reddy Valluru" userId="c2e58a91-c8d7-4762-8685-670b085edc60" providerId="ADAL" clId="{3B875186-FCA0-4D9F-808C-8525C804D859}" dt="2024-02-07T13:50:46.536" v="50735" actId="313"/>
        <pc:sldMkLst>
          <pc:docMk/>
          <pc:sldMk cId="1977568248" sldId="363"/>
        </pc:sldMkLst>
        <pc:spChg chg="mod">
          <ac:chgData name="Lokeswar Reddy Valluru" userId="c2e58a91-c8d7-4762-8685-670b085edc60" providerId="ADAL" clId="{3B875186-FCA0-4D9F-808C-8525C804D859}" dt="2024-02-07T13:48:56.779" v="50542" actId="1076"/>
          <ac:spMkLst>
            <pc:docMk/>
            <pc:sldMk cId="1977568248" sldId="363"/>
            <ac:spMk id="2" creationId="{30C7AA9C-B333-D113-35B7-E653B82C7C25}"/>
          </ac:spMkLst>
        </pc:spChg>
        <pc:spChg chg="del">
          <ac:chgData name="Lokeswar Reddy Valluru" userId="c2e58a91-c8d7-4762-8685-670b085edc60" providerId="ADAL" clId="{3B875186-FCA0-4D9F-808C-8525C804D859}" dt="2024-02-07T13:11:41.592" v="50127" actId="22"/>
          <ac:spMkLst>
            <pc:docMk/>
            <pc:sldMk cId="1977568248" sldId="363"/>
            <ac:spMk id="3" creationId="{53C3430A-28B6-25B5-9573-4355C94CC399}"/>
          </ac:spMkLst>
        </pc:spChg>
        <pc:spChg chg="add mod">
          <ac:chgData name="Lokeswar Reddy Valluru" userId="c2e58a91-c8d7-4762-8685-670b085edc60" providerId="ADAL" clId="{3B875186-FCA0-4D9F-808C-8525C804D859}" dt="2024-02-07T13:50:46.536" v="50735" actId="313"/>
          <ac:spMkLst>
            <pc:docMk/>
            <pc:sldMk cId="1977568248" sldId="363"/>
            <ac:spMk id="6" creationId="{93A50CCC-5832-7E8D-3F3A-88728E31E4B4}"/>
          </ac:spMkLst>
        </pc:spChg>
        <pc:spChg chg="add mod">
          <ac:chgData name="Lokeswar Reddy Valluru" userId="c2e58a91-c8d7-4762-8685-670b085edc60" providerId="ADAL" clId="{3B875186-FCA0-4D9F-808C-8525C804D859}" dt="2024-02-07T13:50:43.699" v="50734" actId="20577"/>
          <ac:spMkLst>
            <pc:docMk/>
            <pc:sldMk cId="1977568248" sldId="363"/>
            <ac:spMk id="7" creationId="{00DFAFA0-E966-2080-B5F2-E9F79E651DDA}"/>
          </ac:spMkLst>
        </pc:spChg>
        <pc:picChg chg="add mod ord">
          <ac:chgData name="Lokeswar Reddy Valluru" userId="c2e58a91-c8d7-4762-8685-670b085edc60" providerId="ADAL" clId="{3B875186-FCA0-4D9F-808C-8525C804D859}" dt="2024-02-07T13:50:05.847" v="50675" actId="1076"/>
          <ac:picMkLst>
            <pc:docMk/>
            <pc:sldMk cId="1977568248" sldId="363"/>
            <ac:picMk id="5" creationId="{E2B56977-935B-8FFC-A600-75A9EFE81378}"/>
          </ac:picMkLst>
        </pc:picChg>
      </pc:sldChg>
      <pc:sldChg chg="addSp delSp modSp new mod">
        <pc:chgData name="Lokeswar Reddy Valluru" userId="c2e58a91-c8d7-4762-8685-670b085edc60" providerId="ADAL" clId="{3B875186-FCA0-4D9F-808C-8525C804D859}" dt="2024-02-07T13:53:23.407" v="50905" actId="21"/>
        <pc:sldMkLst>
          <pc:docMk/>
          <pc:sldMk cId="2676773790" sldId="364"/>
        </pc:sldMkLst>
        <pc:spChg chg="del">
          <ac:chgData name="Lokeswar Reddy Valluru" userId="c2e58a91-c8d7-4762-8685-670b085edc60" providerId="ADAL" clId="{3B875186-FCA0-4D9F-808C-8525C804D859}" dt="2024-02-07T13:30:21.995" v="50331" actId="22"/>
          <ac:spMkLst>
            <pc:docMk/>
            <pc:sldMk cId="2676773790" sldId="364"/>
            <ac:spMk id="3" creationId="{419D77E0-CFB0-82B9-4F11-EAC85BB52C58}"/>
          </ac:spMkLst>
        </pc:spChg>
        <pc:spChg chg="add mod">
          <ac:chgData name="Lokeswar Reddy Valluru" userId="c2e58a91-c8d7-4762-8685-670b085edc60" providerId="ADAL" clId="{3B875186-FCA0-4D9F-808C-8525C804D859}" dt="2024-02-07T13:53:23.407" v="50905" actId="21"/>
          <ac:spMkLst>
            <pc:docMk/>
            <pc:sldMk cId="2676773790" sldId="364"/>
            <ac:spMk id="7" creationId="{8144DBFF-C17B-4D8B-DEA4-CEAA2FED87E9}"/>
          </ac:spMkLst>
        </pc:spChg>
        <pc:picChg chg="add del mod ord">
          <ac:chgData name="Lokeswar Reddy Valluru" userId="c2e58a91-c8d7-4762-8685-670b085edc60" providerId="ADAL" clId="{3B875186-FCA0-4D9F-808C-8525C804D859}" dt="2024-02-07T13:53:23.407" v="50905" actId="21"/>
          <ac:picMkLst>
            <pc:docMk/>
            <pc:sldMk cId="2676773790" sldId="364"/>
            <ac:picMk id="5" creationId="{6A479A96-5429-06F5-89BD-64C8DF4DE422}"/>
          </ac:picMkLst>
        </pc:picChg>
      </pc:sldChg>
      <pc:sldChg chg="addSp modSp new mod">
        <pc:chgData name="Lokeswar Reddy Valluru" userId="c2e58a91-c8d7-4762-8685-670b085edc60" providerId="ADAL" clId="{3B875186-FCA0-4D9F-808C-8525C804D859}" dt="2024-02-07T13:54:14.790" v="50925" actId="1076"/>
        <pc:sldMkLst>
          <pc:docMk/>
          <pc:sldMk cId="2572091719" sldId="365"/>
        </pc:sldMkLst>
        <pc:spChg chg="mod">
          <ac:chgData name="Lokeswar Reddy Valluru" userId="c2e58a91-c8d7-4762-8685-670b085edc60" providerId="ADAL" clId="{3B875186-FCA0-4D9F-808C-8525C804D859}" dt="2024-02-07T13:51:31.949" v="50767" actId="1076"/>
          <ac:spMkLst>
            <pc:docMk/>
            <pc:sldMk cId="2572091719" sldId="365"/>
            <ac:spMk id="2" creationId="{497E6DAB-F9F9-137D-96D3-104EC9F35C43}"/>
          </ac:spMkLst>
        </pc:spChg>
        <pc:spChg chg="mod">
          <ac:chgData name="Lokeswar Reddy Valluru" userId="c2e58a91-c8d7-4762-8685-670b085edc60" providerId="ADAL" clId="{3B875186-FCA0-4D9F-808C-8525C804D859}" dt="2024-02-07T13:54:12.651" v="50924" actId="20577"/>
          <ac:spMkLst>
            <pc:docMk/>
            <pc:sldMk cId="2572091719" sldId="365"/>
            <ac:spMk id="3" creationId="{0DE93AE8-C9E0-E51F-4A0F-24804B005881}"/>
          </ac:spMkLst>
        </pc:spChg>
        <pc:picChg chg="add mod">
          <ac:chgData name="Lokeswar Reddy Valluru" userId="c2e58a91-c8d7-4762-8685-670b085edc60" providerId="ADAL" clId="{3B875186-FCA0-4D9F-808C-8525C804D859}" dt="2024-02-07T13:54:14.790" v="50925" actId="1076"/>
          <ac:picMkLst>
            <pc:docMk/>
            <pc:sldMk cId="2572091719" sldId="365"/>
            <ac:picMk id="5" creationId="{6A479A96-5429-06F5-89BD-64C8DF4DE422}"/>
          </ac:picMkLst>
        </pc:picChg>
      </pc:sldChg>
      <pc:sldChg chg="add del">
        <pc:chgData name="Lokeswar Reddy Valluru" userId="c2e58a91-c8d7-4762-8685-670b085edc60" providerId="ADAL" clId="{3B875186-FCA0-4D9F-808C-8525C804D859}" dt="2024-02-15T05:47:56.918" v="51138" actId="2696"/>
        <pc:sldMkLst>
          <pc:docMk/>
          <pc:sldMk cId="4112428247" sldId="366"/>
        </pc:sldMkLst>
      </pc:sldChg>
      <pc:sldMasterChg chg="add del addSldLayout delSldLayout">
        <pc:chgData name="Lokeswar Reddy Valluru" userId="c2e58a91-c8d7-4762-8685-670b085edc60" providerId="ADAL" clId="{3B875186-FCA0-4D9F-808C-8525C804D859}" dt="2024-02-15T05:47:56.918" v="51138" actId="2696"/>
        <pc:sldMasterMkLst>
          <pc:docMk/>
          <pc:sldMasterMk cId="835768685" sldId="2147483648"/>
        </pc:sldMasterMkLst>
        <pc:sldLayoutChg chg="add del">
          <pc:chgData name="Lokeswar Reddy Valluru" userId="c2e58a91-c8d7-4762-8685-670b085edc60" providerId="ADAL" clId="{3B875186-FCA0-4D9F-808C-8525C804D859}" dt="2024-02-15T05:47:56.918" v="51138" actId="2696"/>
          <pc:sldLayoutMkLst>
            <pc:docMk/>
            <pc:sldMasterMk cId="835768685" sldId="2147483648"/>
            <pc:sldLayoutMk cId="113996987" sldId="2147483649"/>
          </pc:sldLayoutMkLst>
        </pc:sldLayoutChg>
        <pc:sldLayoutChg chg="add del">
          <pc:chgData name="Lokeswar Reddy Valluru" userId="c2e58a91-c8d7-4762-8685-670b085edc60" providerId="ADAL" clId="{3B875186-FCA0-4D9F-808C-8525C804D859}" dt="2024-02-15T05:47:56.918" v="51138" actId="2696"/>
          <pc:sldLayoutMkLst>
            <pc:docMk/>
            <pc:sldMasterMk cId="835768685" sldId="2147483648"/>
            <pc:sldLayoutMk cId="3362316594" sldId="2147483650"/>
          </pc:sldLayoutMkLst>
        </pc:sldLayoutChg>
        <pc:sldLayoutChg chg="add del">
          <pc:chgData name="Lokeswar Reddy Valluru" userId="c2e58a91-c8d7-4762-8685-670b085edc60" providerId="ADAL" clId="{3B875186-FCA0-4D9F-808C-8525C804D859}" dt="2024-02-15T05:47:56.918" v="51138" actId="2696"/>
          <pc:sldLayoutMkLst>
            <pc:docMk/>
            <pc:sldMasterMk cId="835768685" sldId="2147483648"/>
            <pc:sldLayoutMk cId="1288328228" sldId="2147483651"/>
          </pc:sldLayoutMkLst>
        </pc:sldLayoutChg>
        <pc:sldLayoutChg chg="add del">
          <pc:chgData name="Lokeswar Reddy Valluru" userId="c2e58a91-c8d7-4762-8685-670b085edc60" providerId="ADAL" clId="{3B875186-FCA0-4D9F-808C-8525C804D859}" dt="2024-02-15T05:47:56.918" v="51138" actId="2696"/>
          <pc:sldLayoutMkLst>
            <pc:docMk/>
            <pc:sldMasterMk cId="835768685" sldId="2147483648"/>
            <pc:sldLayoutMk cId="3646637352" sldId="2147483652"/>
          </pc:sldLayoutMkLst>
        </pc:sldLayoutChg>
        <pc:sldLayoutChg chg="add del">
          <pc:chgData name="Lokeswar Reddy Valluru" userId="c2e58a91-c8d7-4762-8685-670b085edc60" providerId="ADAL" clId="{3B875186-FCA0-4D9F-808C-8525C804D859}" dt="2024-02-15T05:47:56.918" v="51138" actId="2696"/>
          <pc:sldLayoutMkLst>
            <pc:docMk/>
            <pc:sldMasterMk cId="835768685" sldId="2147483648"/>
            <pc:sldLayoutMk cId="1842714864" sldId="2147483653"/>
          </pc:sldLayoutMkLst>
        </pc:sldLayoutChg>
        <pc:sldLayoutChg chg="add del">
          <pc:chgData name="Lokeswar Reddy Valluru" userId="c2e58a91-c8d7-4762-8685-670b085edc60" providerId="ADAL" clId="{3B875186-FCA0-4D9F-808C-8525C804D859}" dt="2024-02-15T05:47:56.918" v="51138" actId="2696"/>
          <pc:sldLayoutMkLst>
            <pc:docMk/>
            <pc:sldMasterMk cId="835768685" sldId="2147483648"/>
            <pc:sldLayoutMk cId="414147797" sldId="2147483654"/>
          </pc:sldLayoutMkLst>
        </pc:sldLayoutChg>
        <pc:sldLayoutChg chg="add del">
          <pc:chgData name="Lokeswar Reddy Valluru" userId="c2e58a91-c8d7-4762-8685-670b085edc60" providerId="ADAL" clId="{3B875186-FCA0-4D9F-808C-8525C804D859}" dt="2024-02-15T05:47:56.918" v="51138" actId="2696"/>
          <pc:sldLayoutMkLst>
            <pc:docMk/>
            <pc:sldMasterMk cId="835768685" sldId="2147483648"/>
            <pc:sldLayoutMk cId="2176816586" sldId="2147483655"/>
          </pc:sldLayoutMkLst>
        </pc:sldLayoutChg>
        <pc:sldLayoutChg chg="add del">
          <pc:chgData name="Lokeswar Reddy Valluru" userId="c2e58a91-c8d7-4762-8685-670b085edc60" providerId="ADAL" clId="{3B875186-FCA0-4D9F-808C-8525C804D859}" dt="2024-02-15T05:47:56.918" v="51138" actId="2696"/>
          <pc:sldLayoutMkLst>
            <pc:docMk/>
            <pc:sldMasterMk cId="835768685" sldId="2147483648"/>
            <pc:sldLayoutMk cId="456553714" sldId="2147483656"/>
          </pc:sldLayoutMkLst>
        </pc:sldLayoutChg>
        <pc:sldLayoutChg chg="add del">
          <pc:chgData name="Lokeswar Reddy Valluru" userId="c2e58a91-c8d7-4762-8685-670b085edc60" providerId="ADAL" clId="{3B875186-FCA0-4D9F-808C-8525C804D859}" dt="2024-02-15T05:47:56.918" v="51138" actId="2696"/>
          <pc:sldLayoutMkLst>
            <pc:docMk/>
            <pc:sldMasterMk cId="835768685" sldId="2147483648"/>
            <pc:sldLayoutMk cId="2642478416" sldId="2147483657"/>
          </pc:sldLayoutMkLst>
        </pc:sldLayoutChg>
        <pc:sldLayoutChg chg="add del">
          <pc:chgData name="Lokeswar Reddy Valluru" userId="c2e58a91-c8d7-4762-8685-670b085edc60" providerId="ADAL" clId="{3B875186-FCA0-4D9F-808C-8525C804D859}" dt="2024-02-15T05:47:56.918" v="51138" actId="2696"/>
          <pc:sldLayoutMkLst>
            <pc:docMk/>
            <pc:sldMasterMk cId="835768685" sldId="2147483648"/>
            <pc:sldLayoutMk cId="3291088168" sldId="2147483658"/>
          </pc:sldLayoutMkLst>
        </pc:sldLayoutChg>
        <pc:sldLayoutChg chg="add del">
          <pc:chgData name="Lokeswar Reddy Valluru" userId="c2e58a91-c8d7-4762-8685-670b085edc60" providerId="ADAL" clId="{3B875186-FCA0-4D9F-808C-8525C804D859}" dt="2024-02-15T05:47:56.918" v="51138" actId="2696"/>
          <pc:sldLayoutMkLst>
            <pc:docMk/>
            <pc:sldMasterMk cId="835768685" sldId="2147483648"/>
            <pc:sldLayoutMk cId="1550543015" sldId="2147483659"/>
          </pc:sldLayoutMkLst>
        </pc:sldLayoutChg>
      </pc:sldMasterChg>
      <pc:sldMasterChg chg="replId modSldLayout">
        <pc:chgData name="Lokeswar Reddy Valluru" userId="c2e58a91-c8d7-4762-8685-670b085edc60" providerId="ADAL" clId="{3B875186-FCA0-4D9F-808C-8525C804D859}" dt="2024-02-15T05:47:46.823" v="51136" actId="27028"/>
        <pc:sldMasterMkLst>
          <pc:docMk/>
          <pc:sldMasterMk cId="1770202229" sldId="2147483660"/>
        </pc:sldMasterMkLst>
        <pc:sldLayoutChg chg="replId">
          <pc:chgData name="Lokeswar Reddy Valluru" userId="c2e58a91-c8d7-4762-8685-670b085edc60" providerId="ADAL" clId="{3B875186-FCA0-4D9F-808C-8525C804D859}" dt="2024-02-15T05:47:46.823" v="51136" actId="27028"/>
          <pc:sldLayoutMkLst>
            <pc:docMk/>
            <pc:sldMasterMk cId="1770202229" sldId="2147483660"/>
            <pc:sldLayoutMk cId="17215795" sldId="2147483661"/>
          </pc:sldLayoutMkLst>
        </pc:sldLayoutChg>
        <pc:sldLayoutChg chg="replId">
          <pc:chgData name="Lokeswar Reddy Valluru" userId="c2e58a91-c8d7-4762-8685-670b085edc60" providerId="ADAL" clId="{3B875186-FCA0-4D9F-808C-8525C804D859}" dt="2024-02-15T05:47:46.823" v="51136" actId="27028"/>
          <pc:sldLayoutMkLst>
            <pc:docMk/>
            <pc:sldMasterMk cId="1770202229" sldId="2147483660"/>
            <pc:sldLayoutMk cId="2893158914" sldId="2147483662"/>
          </pc:sldLayoutMkLst>
        </pc:sldLayoutChg>
        <pc:sldLayoutChg chg="replId">
          <pc:chgData name="Lokeswar Reddy Valluru" userId="c2e58a91-c8d7-4762-8685-670b085edc60" providerId="ADAL" clId="{3B875186-FCA0-4D9F-808C-8525C804D859}" dt="2024-02-15T05:47:46.823" v="51136" actId="27028"/>
          <pc:sldLayoutMkLst>
            <pc:docMk/>
            <pc:sldMasterMk cId="1770202229" sldId="2147483660"/>
            <pc:sldLayoutMk cId="1113629747" sldId="2147483663"/>
          </pc:sldLayoutMkLst>
        </pc:sldLayoutChg>
        <pc:sldLayoutChg chg="replId">
          <pc:chgData name="Lokeswar Reddy Valluru" userId="c2e58a91-c8d7-4762-8685-670b085edc60" providerId="ADAL" clId="{3B875186-FCA0-4D9F-808C-8525C804D859}" dt="2024-02-15T05:47:46.823" v="51136" actId="27028"/>
          <pc:sldLayoutMkLst>
            <pc:docMk/>
            <pc:sldMasterMk cId="1770202229" sldId="2147483660"/>
            <pc:sldLayoutMk cId="1011769111" sldId="2147483664"/>
          </pc:sldLayoutMkLst>
        </pc:sldLayoutChg>
        <pc:sldLayoutChg chg="replId">
          <pc:chgData name="Lokeswar Reddy Valluru" userId="c2e58a91-c8d7-4762-8685-670b085edc60" providerId="ADAL" clId="{3B875186-FCA0-4D9F-808C-8525C804D859}" dt="2024-02-15T05:47:46.823" v="51136" actId="27028"/>
          <pc:sldLayoutMkLst>
            <pc:docMk/>
            <pc:sldMasterMk cId="1770202229" sldId="2147483660"/>
            <pc:sldLayoutMk cId="3541568293" sldId="2147483665"/>
          </pc:sldLayoutMkLst>
        </pc:sldLayoutChg>
        <pc:sldLayoutChg chg="replId">
          <pc:chgData name="Lokeswar Reddy Valluru" userId="c2e58a91-c8d7-4762-8685-670b085edc60" providerId="ADAL" clId="{3B875186-FCA0-4D9F-808C-8525C804D859}" dt="2024-02-15T05:47:46.823" v="51136" actId="27028"/>
          <pc:sldLayoutMkLst>
            <pc:docMk/>
            <pc:sldMasterMk cId="1770202229" sldId="2147483660"/>
            <pc:sldLayoutMk cId="1560582793" sldId="2147483666"/>
          </pc:sldLayoutMkLst>
        </pc:sldLayoutChg>
        <pc:sldLayoutChg chg="replId">
          <pc:chgData name="Lokeswar Reddy Valluru" userId="c2e58a91-c8d7-4762-8685-670b085edc60" providerId="ADAL" clId="{3B875186-FCA0-4D9F-808C-8525C804D859}" dt="2024-02-15T05:47:46.823" v="51136" actId="27028"/>
          <pc:sldLayoutMkLst>
            <pc:docMk/>
            <pc:sldMasterMk cId="1770202229" sldId="2147483660"/>
            <pc:sldLayoutMk cId="3615855272" sldId="2147483667"/>
          </pc:sldLayoutMkLst>
        </pc:sldLayoutChg>
        <pc:sldLayoutChg chg="replId">
          <pc:chgData name="Lokeswar Reddy Valluru" userId="c2e58a91-c8d7-4762-8685-670b085edc60" providerId="ADAL" clId="{3B875186-FCA0-4D9F-808C-8525C804D859}" dt="2024-02-15T05:47:46.823" v="51136" actId="27028"/>
          <pc:sldLayoutMkLst>
            <pc:docMk/>
            <pc:sldMasterMk cId="1770202229" sldId="2147483660"/>
            <pc:sldLayoutMk cId="283697098" sldId="2147483668"/>
          </pc:sldLayoutMkLst>
        </pc:sldLayoutChg>
        <pc:sldLayoutChg chg="replId">
          <pc:chgData name="Lokeswar Reddy Valluru" userId="c2e58a91-c8d7-4762-8685-670b085edc60" providerId="ADAL" clId="{3B875186-FCA0-4D9F-808C-8525C804D859}" dt="2024-02-15T05:47:46.823" v="51136" actId="27028"/>
          <pc:sldLayoutMkLst>
            <pc:docMk/>
            <pc:sldMasterMk cId="1770202229" sldId="2147483660"/>
            <pc:sldLayoutMk cId="2165474847" sldId="2147483669"/>
          </pc:sldLayoutMkLst>
        </pc:sldLayoutChg>
        <pc:sldLayoutChg chg="replId">
          <pc:chgData name="Lokeswar Reddy Valluru" userId="c2e58a91-c8d7-4762-8685-670b085edc60" providerId="ADAL" clId="{3B875186-FCA0-4D9F-808C-8525C804D859}" dt="2024-02-15T05:47:46.823" v="51136" actId="27028"/>
          <pc:sldLayoutMkLst>
            <pc:docMk/>
            <pc:sldMasterMk cId="1770202229" sldId="2147483660"/>
            <pc:sldLayoutMk cId="2612524574" sldId="2147483670"/>
          </pc:sldLayoutMkLst>
        </pc:sldLayoutChg>
        <pc:sldLayoutChg chg="replId">
          <pc:chgData name="Lokeswar Reddy Valluru" userId="c2e58a91-c8d7-4762-8685-670b085edc60" providerId="ADAL" clId="{3B875186-FCA0-4D9F-808C-8525C804D859}" dt="2024-02-15T05:47:46.823" v="51136" actId="27028"/>
          <pc:sldLayoutMkLst>
            <pc:docMk/>
            <pc:sldMasterMk cId="1770202229" sldId="2147483660"/>
            <pc:sldLayoutMk cId="1787670975" sldId="2147483671"/>
          </pc:sldLayoutMkLst>
        </pc:sldLayoutChg>
      </pc:sldMasterChg>
    </pc:docChg>
  </pc:docChgLst>
</pc:chgInfo>
</file>

<file path=ppt/diagrams/_rels/data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6" Type="http://schemas.openxmlformats.org/officeDocument/2006/relationships/image" Target="../media/image21.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6" Type="http://schemas.openxmlformats.org/officeDocument/2006/relationships/image" Target="../media/image21.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2D567A-410D-4AD2-B7E9-A80AD26B00F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24002EFE-B34E-4645-818D-A5EA252DB5D4}">
      <dgm:prSet/>
      <dgm:spPr/>
      <dgm:t>
        <a:bodyPr/>
        <a:lstStyle/>
        <a:p>
          <a:r>
            <a:rPr lang="en-US"/>
            <a:t>ETL : Is an automated Data pipeline Engg Methodology. </a:t>
          </a:r>
        </a:p>
      </dgm:t>
    </dgm:pt>
    <dgm:pt modelId="{DF857976-6AC0-4383-BC25-85630001B63A}" type="parTrans" cxnId="{50AB822A-C21F-4043-927C-287BCB73F902}">
      <dgm:prSet/>
      <dgm:spPr/>
      <dgm:t>
        <a:bodyPr/>
        <a:lstStyle/>
        <a:p>
          <a:endParaRPr lang="en-US"/>
        </a:p>
      </dgm:t>
    </dgm:pt>
    <dgm:pt modelId="{18F67F5F-AC12-4AAF-B7E0-4E532088ABD6}" type="sibTrans" cxnId="{50AB822A-C21F-4043-927C-287BCB73F902}">
      <dgm:prSet/>
      <dgm:spPr/>
      <dgm:t>
        <a:bodyPr/>
        <a:lstStyle/>
        <a:p>
          <a:endParaRPr lang="en-US"/>
        </a:p>
      </dgm:t>
    </dgm:pt>
    <dgm:pt modelId="{BF93CB58-B068-4421-B150-9DB2FF7826F0}">
      <dgm:prSet/>
      <dgm:spPr/>
      <dgm:t>
        <a:bodyPr/>
        <a:lstStyle/>
        <a:p>
          <a:r>
            <a:rPr lang="en-US"/>
            <a:t>E : Extract : Extracting the data from different sources </a:t>
          </a:r>
        </a:p>
      </dgm:t>
    </dgm:pt>
    <dgm:pt modelId="{884DC26A-23E5-4F35-88C9-CA5DFBCDC8E8}" type="parTrans" cxnId="{3D55511F-1011-4EAA-AF92-B56BFD321AD2}">
      <dgm:prSet/>
      <dgm:spPr/>
      <dgm:t>
        <a:bodyPr/>
        <a:lstStyle/>
        <a:p>
          <a:endParaRPr lang="en-US"/>
        </a:p>
      </dgm:t>
    </dgm:pt>
    <dgm:pt modelId="{94903E49-B1AA-4C9E-8097-8AE19D662CD3}" type="sibTrans" cxnId="{3D55511F-1011-4EAA-AF92-B56BFD321AD2}">
      <dgm:prSet/>
      <dgm:spPr/>
      <dgm:t>
        <a:bodyPr/>
        <a:lstStyle/>
        <a:p>
          <a:endParaRPr lang="en-US"/>
        </a:p>
      </dgm:t>
    </dgm:pt>
    <dgm:pt modelId="{F78ED8D0-4908-407D-BFAB-C0C11792D189}">
      <dgm:prSet/>
      <dgm:spPr/>
      <dgm:t>
        <a:bodyPr/>
        <a:lstStyle/>
        <a:p>
          <a:r>
            <a:rPr lang="en-US"/>
            <a:t>T : Transform : Transforming Data into the format for the suitable output like : Data cleaning and processing </a:t>
          </a:r>
        </a:p>
      </dgm:t>
    </dgm:pt>
    <dgm:pt modelId="{56BE5D20-5E01-426D-B718-045E6B6F21C7}" type="parTrans" cxnId="{107CAFF3-91B4-48FF-821E-3932917BB146}">
      <dgm:prSet/>
      <dgm:spPr/>
      <dgm:t>
        <a:bodyPr/>
        <a:lstStyle/>
        <a:p>
          <a:endParaRPr lang="en-US"/>
        </a:p>
      </dgm:t>
    </dgm:pt>
    <dgm:pt modelId="{B6A24942-2C6C-4273-8452-E79E091C2D3F}" type="sibTrans" cxnId="{107CAFF3-91B4-48FF-821E-3932917BB146}">
      <dgm:prSet/>
      <dgm:spPr/>
      <dgm:t>
        <a:bodyPr/>
        <a:lstStyle/>
        <a:p>
          <a:endParaRPr lang="en-US"/>
        </a:p>
      </dgm:t>
    </dgm:pt>
    <dgm:pt modelId="{447EFF6C-30C1-454B-822C-B51AD2CBCEB8}">
      <dgm:prSet/>
      <dgm:spPr/>
      <dgm:t>
        <a:bodyPr/>
        <a:lstStyle/>
        <a:p>
          <a:r>
            <a:rPr lang="en-US"/>
            <a:t>L : Load : Loading the Transformed Data into a Destination that may be DWH or to any Distributed File System like Azure Storage layer, AWS S3, HDFS etc.,</a:t>
          </a:r>
        </a:p>
      </dgm:t>
    </dgm:pt>
    <dgm:pt modelId="{59610C54-3270-4982-AF1F-A76CDFFAE016}" type="parTrans" cxnId="{E8CD323C-C4BF-4C3C-A0B5-BDE4B6E35D2B}">
      <dgm:prSet/>
      <dgm:spPr/>
      <dgm:t>
        <a:bodyPr/>
        <a:lstStyle/>
        <a:p>
          <a:endParaRPr lang="en-US"/>
        </a:p>
      </dgm:t>
    </dgm:pt>
    <dgm:pt modelId="{8C50015B-4F0C-410A-918B-B69F609F5BF2}" type="sibTrans" cxnId="{E8CD323C-C4BF-4C3C-A0B5-BDE4B6E35D2B}">
      <dgm:prSet/>
      <dgm:spPr/>
      <dgm:t>
        <a:bodyPr/>
        <a:lstStyle/>
        <a:p>
          <a:endParaRPr lang="en-US"/>
        </a:p>
      </dgm:t>
    </dgm:pt>
    <dgm:pt modelId="{E05E6ECB-269D-410D-8D7C-CBC08EE0E33A}">
      <dgm:prSet/>
      <dgm:spPr/>
      <dgm:t>
        <a:bodyPr/>
        <a:lstStyle/>
        <a:p>
          <a:r>
            <a:rPr lang="en-US"/>
            <a:t>Use Cases of ETL:</a:t>
          </a:r>
        </a:p>
      </dgm:t>
    </dgm:pt>
    <dgm:pt modelId="{DAA827F3-848F-48C4-8DEE-1F8463B2548D}" type="parTrans" cxnId="{55340A98-5AE2-4377-B494-CA6C99B9E31D}">
      <dgm:prSet/>
      <dgm:spPr/>
      <dgm:t>
        <a:bodyPr/>
        <a:lstStyle/>
        <a:p>
          <a:endParaRPr lang="en-US"/>
        </a:p>
      </dgm:t>
    </dgm:pt>
    <dgm:pt modelId="{EDAA1BB8-B99A-4C65-9960-7268A1911B69}" type="sibTrans" cxnId="{55340A98-5AE2-4377-B494-CA6C99B9E31D}">
      <dgm:prSet/>
      <dgm:spPr/>
      <dgm:t>
        <a:bodyPr/>
        <a:lstStyle/>
        <a:p>
          <a:endParaRPr lang="en-US"/>
        </a:p>
      </dgm:t>
    </dgm:pt>
    <dgm:pt modelId="{DF94060F-7F1A-44FD-8F03-94EB07396A73}">
      <dgm:prSet/>
      <dgm:spPr/>
      <dgm:t>
        <a:bodyPr/>
        <a:lstStyle/>
        <a:p>
          <a:r>
            <a:rPr lang="en-US"/>
            <a:t>Digitizing the analog Media</a:t>
          </a:r>
        </a:p>
      </dgm:t>
    </dgm:pt>
    <dgm:pt modelId="{AAADA2D7-1E1F-4F57-B119-3B356C9646B6}" type="parTrans" cxnId="{6104810E-9DAB-4726-8309-660A5245E2A6}">
      <dgm:prSet/>
      <dgm:spPr/>
      <dgm:t>
        <a:bodyPr/>
        <a:lstStyle/>
        <a:p>
          <a:endParaRPr lang="en-US"/>
        </a:p>
      </dgm:t>
    </dgm:pt>
    <dgm:pt modelId="{8DE735B5-6D23-45DF-9F09-007CBF1D0EE9}" type="sibTrans" cxnId="{6104810E-9DAB-4726-8309-660A5245E2A6}">
      <dgm:prSet/>
      <dgm:spPr/>
      <dgm:t>
        <a:bodyPr/>
        <a:lstStyle/>
        <a:p>
          <a:endParaRPr lang="en-US"/>
        </a:p>
      </dgm:t>
    </dgm:pt>
    <dgm:pt modelId="{12D72ACB-899B-4617-8DB8-DC2DBDB02770}">
      <dgm:prSet/>
      <dgm:spPr/>
      <dgm:t>
        <a:bodyPr/>
        <a:lstStyle/>
        <a:p>
          <a:r>
            <a:rPr lang="en-US"/>
            <a:t>Moving data from OLTP TO DWH</a:t>
          </a:r>
        </a:p>
      </dgm:t>
    </dgm:pt>
    <dgm:pt modelId="{9163793C-7C79-40DD-A277-7ADB161A0165}" type="parTrans" cxnId="{E6595298-4066-48B0-9A41-A23A92F2171B}">
      <dgm:prSet/>
      <dgm:spPr/>
      <dgm:t>
        <a:bodyPr/>
        <a:lstStyle/>
        <a:p>
          <a:endParaRPr lang="en-US"/>
        </a:p>
      </dgm:t>
    </dgm:pt>
    <dgm:pt modelId="{ECE7E2F6-C5F4-4A18-8673-120837FBB9C4}" type="sibTrans" cxnId="{E6595298-4066-48B0-9A41-A23A92F2171B}">
      <dgm:prSet/>
      <dgm:spPr/>
      <dgm:t>
        <a:bodyPr/>
        <a:lstStyle/>
        <a:p>
          <a:endParaRPr lang="en-US"/>
        </a:p>
      </dgm:t>
    </dgm:pt>
    <dgm:pt modelId="{6E5866A5-8383-4098-969B-C21240CDA8A6}">
      <dgm:prSet/>
      <dgm:spPr/>
      <dgm:t>
        <a:bodyPr/>
        <a:lstStyle/>
        <a:p>
          <a:r>
            <a:rPr lang="en-IN"/>
            <a:t>Training and Deploying the ML model etc.,</a:t>
          </a:r>
          <a:endParaRPr lang="en-US"/>
        </a:p>
      </dgm:t>
    </dgm:pt>
    <dgm:pt modelId="{000777D3-30EA-40C7-AC2D-AFE3DF840E6A}" type="parTrans" cxnId="{2616A956-EB02-41F4-9565-366C9CCAF056}">
      <dgm:prSet/>
      <dgm:spPr/>
      <dgm:t>
        <a:bodyPr/>
        <a:lstStyle/>
        <a:p>
          <a:endParaRPr lang="en-US"/>
        </a:p>
      </dgm:t>
    </dgm:pt>
    <dgm:pt modelId="{3948E00C-A945-495E-AA59-E98F0D9C91CD}" type="sibTrans" cxnId="{2616A956-EB02-41F4-9565-366C9CCAF056}">
      <dgm:prSet/>
      <dgm:spPr/>
      <dgm:t>
        <a:bodyPr/>
        <a:lstStyle/>
        <a:p>
          <a:endParaRPr lang="en-US"/>
        </a:p>
      </dgm:t>
    </dgm:pt>
    <dgm:pt modelId="{A6089237-8C76-48EC-8C7E-2FBCFCBA0CDC}">
      <dgm:prSet/>
      <dgm:spPr/>
      <dgm:t>
        <a:bodyPr/>
        <a:lstStyle/>
        <a:p>
          <a:r>
            <a:rPr lang="en-IN"/>
            <a:t>Tools: Common ETL Tools are ADF, Talend, IICS, SSIS etc.,</a:t>
          </a:r>
          <a:endParaRPr lang="en-US"/>
        </a:p>
      </dgm:t>
    </dgm:pt>
    <dgm:pt modelId="{43DF3687-7B3F-45D3-B710-21DABBF5A85E}" type="parTrans" cxnId="{FA527FAE-C490-4B16-8AFF-C8E1E467242C}">
      <dgm:prSet/>
      <dgm:spPr/>
      <dgm:t>
        <a:bodyPr/>
        <a:lstStyle/>
        <a:p>
          <a:endParaRPr lang="en-US"/>
        </a:p>
      </dgm:t>
    </dgm:pt>
    <dgm:pt modelId="{845C9ABB-BDE9-475F-AFC2-FD7743C1E62F}" type="sibTrans" cxnId="{FA527FAE-C490-4B16-8AFF-C8E1E467242C}">
      <dgm:prSet/>
      <dgm:spPr/>
      <dgm:t>
        <a:bodyPr/>
        <a:lstStyle/>
        <a:p>
          <a:endParaRPr lang="en-US"/>
        </a:p>
      </dgm:t>
    </dgm:pt>
    <dgm:pt modelId="{E578B42B-7D59-4B71-A663-15CD9C5DF9BC}" type="pres">
      <dgm:prSet presAssocID="{182D567A-410D-4AD2-B7E9-A80AD26B00F6}" presName="linear" presStyleCnt="0">
        <dgm:presLayoutVars>
          <dgm:animLvl val="lvl"/>
          <dgm:resizeHandles val="exact"/>
        </dgm:presLayoutVars>
      </dgm:prSet>
      <dgm:spPr/>
    </dgm:pt>
    <dgm:pt modelId="{4D3E4A41-EB0E-479E-BC62-2F70B8B0B30E}" type="pres">
      <dgm:prSet presAssocID="{24002EFE-B34E-4645-818D-A5EA252DB5D4}" presName="parentText" presStyleLbl="node1" presStyleIdx="0" presStyleCnt="9">
        <dgm:presLayoutVars>
          <dgm:chMax val="0"/>
          <dgm:bulletEnabled val="1"/>
        </dgm:presLayoutVars>
      </dgm:prSet>
      <dgm:spPr/>
    </dgm:pt>
    <dgm:pt modelId="{643BA5D2-E4EF-4674-8C2E-99EB19F7FAFF}" type="pres">
      <dgm:prSet presAssocID="{18F67F5F-AC12-4AAF-B7E0-4E532088ABD6}" presName="spacer" presStyleCnt="0"/>
      <dgm:spPr/>
    </dgm:pt>
    <dgm:pt modelId="{F10775B3-39CF-45F5-A0BF-535F8F811687}" type="pres">
      <dgm:prSet presAssocID="{BF93CB58-B068-4421-B150-9DB2FF7826F0}" presName="parentText" presStyleLbl="node1" presStyleIdx="1" presStyleCnt="9">
        <dgm:presLayoutVars>
          <dgm:chMax val="0"/>
          <dgm:bulletEnabled val="1"/>
        </dgm:presLayoutVars>
      </dgm:prSet>
      <dgm:spPr/>
    </dgm:pt>
    <dgm:pt modelId="{A6C26714-64DC-47D9-B513-E833D6D422A6}" type="pres">
      <dgm:prSet presAssocID="{94903E49-B1AA-4C9E-8097-8AE19D662CD3}" presName="spacer" presStyleCnt="0"/>
      <dgm:spPr/>
    </dgm:pt>
    <dgm:pt modelId="{90F4D9CD-1A67-4C90-943A-88C986EC5856}" type="pres">
      <dgm:prSet presAssocID="{F78ED8D0-4908-407D-BFAB-C0C11792D189}" presName="parentText" presStyleLbl="node1" presStyleIdx="2" presStyleCnt="9">
        <dgm:presLayoutVars>
          <dgm:chMax val="0"/>
          <dgm:bulletEnabled val="1"/>
        </dgm:presLayoutVars>
      </dgm:prSet>
      <dgm:spPr/>
    </dgm:pt>
    <dgm:pt modelId="{1C00262D-74A3-49A1-AE96-6AA4DA413832}" type="pres">
      <dgm:prSet presAssocID="{B6A24942-2C6C-4273-8452-E79E091C2D3F}" presName="spacer" presStyleCnt="0"/>
      <dgm:spPr/>
    </dgm:pt>
    <dgm:pt modelId="{376151FF-ECF6-46BF-9E77-E9B683EB6E15}" type="pres">
      <dgm:prSet presAssocID="{447EFF6C-30C1-454B-822C-B51AD2CBCEB8}" presName="parentText" presStyleLbl="node1" presStyleIdx="3" presStyleCnt="9">
        <dgm:presLayoutVars>
          <dgm:chMax val="0"/>
          <dgm:bulletEnabled val="1"/>
        </dgm:presLayoutVars>
      </dgm:prSet>
      <dgm:spPr/>
    </dgm:pt>
    <dgm:pt modelId="{FA4D2808-41F4-4A6C-85DE-1528A1662688}" type="pres">
      <dgm:prSet presAssocID="{8C50015B-4F0C-410A-918B-B69F609F5BF2}" presName="spacer" presStyleCnt="0"/>
      <dgm:spPr/>
    </dgm:pt>
    <dgm:pt modelId="{BDFC3C57-7884-43A4-BC82-5D6A29C04C6F}" type="pres">
      <dgm:prSet presAssocID="{E05E6ECB-269D-410D-8D7C-CBC08EE0E33A}" presName="parentText" presStyleLbl="node1" presStyleIdx="4" presStyleCnt="9" custLinFactNeighborX="-336" custLinFactNeighborY="-34122">
        <dgm:presLayoutVars>
          <dgm:chMax val="0"/>
          <dgm:bulletEnabled val="1"/>
        </dgm:presLayoutVars>
      </dgm:prSet>
      <dgm:spPr/>
    </dgm:pt>
    <dgm:pt modelId="{E48148AC-F23E-47E6-A6FF-3113E53F07F9}" type="pres">
      <dgm:prSet presAssocID="{EDAA1BB8-B99A-4C65-9960-7268A1911B69}" presName="spacer" presStyleCnt="0"/>
      <dgm:spPr/>
    </dgm:pt>
    <dgm:pt modelId="{301C50FB-6FE7-4C54-99F4-A894988E04EE}" type="pres">
      <dgm:prSet presAssocID="{DF94060F-7F1A-44FD-8F03-94EB07396A73}" presName="parentText" presStyleLbl="node1" presStyleIdx="5" presStyleCnt="9">
        <dgm:presLayoutVars>
          <dgm:chMax val="0"/>
          <dgm:bulletEnabled val="1"/>
        </dgm:presLayoutVars>
      </dgm:prSet>
      <dgm:spPr/>
    </dgm:pt>
    <dgm:pt modelId="{9D435345-84BD-46F3-8A93-328A4FA98C68}" type="pres">
      <dgm:prSet presAssocID="{8DE735B5-6D23-45DF-9F09-007CBF1D0EE9}" presName="spacer" presStyleCnt="0"/>
      <dgm:spPr/>
    </dgm:pt>
    <dgm:pt modelId="{36925D71-5ED1-4F57-9C17-655F877928C2}" type="pres">
      <dgm:prSet presAssocID="{12D72ACB-899B-4617-8DB8-DC2DBDB02770}" presName="parentText" presStyleLbl="node1" presStyleIdx="6" presStyleCnt="9">
        <dgm:presLayoutVars>
          <dgm:chMax val="0"/>
          <dgm:bulletEnabled val="1"/>
        </dgm:presLayoutVars>
      </dgm:prSet>
      <dgm:spPr/>
    </dgm:pt>
    <dgm:pt modelId="{43582A67-AB8A-48AA-9846-32D77BF2471B}" type="pres">
      <dgm:prSet presAssocID="{ECE7E2F6-C5F4-4A18-8673-120837FBB9C4}" presName="spacer" presStyleCnt="0"/>
      <dgm:spPr/>
    </dgm:pt>
    <dgm:pt modelId="{C2471BCF-AFE6-4C27-8E41-D60BF36A54E1}" type="pres">
      <dgm:prSet presAssocID="{6E5866A5-8383-4098-969B-C21240CDA8A6}" presName="parentText" presStyleLbl="node1" presStyleIdx="7" presStyleCnt="9">
        <dgm:presLayoutVars>
          <dgm:chMax val="0"/>
          <dgm:bulletEnabled val="1"/>
        </dgm:presLayoutVars>
      </dgm:prSet>
      <dgm:spPr/>
    </dgm:pt>
    <dgm:pt modelId="{6FF4C6C2-8F72-47F7-BCBA-707008CD50AD}" type="pres">
      <dgm:prSet presAssocID="{3948E00C-A945-495E-AA59-E98F0D9C91CD}" presName="spacer" presStyleCnt="0"/>
      <dgm:spPr/>
    </dgm:pt>
    <dgm:pt modelId="{C2917B4B-8B85-4F27-BB88-0937D3FB93A3}" type="pres">
      <dgm:prSet presAssocID="{A6089237-8C76-48EC-8C7E-2FBCFCBA0CDC}" presName="parentText" presStyleLbl="node1" presStyleIdx="8" presStyleCnt="9">
        <dgm:presLayoutVars>
          <dgm:chMax val="0"/>
          <dgm:bulletEnabled val="1"/>
        </dgm:presLayoutVars>
      </dgm:prSet>
      <dgm:spPr/>
    </dgm:pt>
  </dgm:ptLst>
  <dgm:cxnLst>
    <dgm:cxn modelId="{E8F65502-1C04-4374-B524-5F11E35F3AF6}" type="presOf" srcId="{182D567A-410D-4AD2-B7E9-A80AD26B00F6}" destId="{E578B42B-7D59-4B71-A663-15CD9C5DF9BC}" srcOrd="0" destOrd="0" presId="urn:microsoft.com/office/officeart/2005/8/layout/vList2"/>
    <dgm:cxn modelId="{08C7190E-E95C-47C9-9E9F-009CAFF85557}" type="presOf" srcId="{12D72ACB-899B-4617-8DB8-DC2DBDB02770}" destId="{36925D71-5ED1-4F57-9C17-655F877928C2}" srcOrd="0" destOrd="0" presId="urn:microsoft.com/office/officeart/2005/8/layout/vList2"/>
    <dgm:cxn modelId="{6104810E-9DAB-4726-8309-660A5245E2A6}" srcId="{182D567A-410D-4AD2-B7E9-A80AD26B00F6}" destId="{DF94060F-7F1A-44FD-8F03-94EB07396A73}" srcOrd="5" destOrd="0" parTransId="{AAADA2D7-1E1F-4F57-B119-3B356C9646B6}" sibTransId="{8DE735B5-6D23-45DF-9F09-007CBF1D0EE9}"/>
    <dgm:cxn modelId="{86B1BF1B-DBB8-4A0D-960D-FF90839502CD}" type="presOf" srcId="{447EFF6C-30C1-454B-822C-B51AD2CBCEB8}" destId="{376151FF-ECF6-46BF-9E77-E9B683EB6E15}" srcOrd="0" destOrd="0" presId="urn:microsoft.com/office/officeart/2005/8/layout/vList2"/>
    <dgm:cxn modelId="{3D55511F-1011-4EAA-AF92-B56BFD321AD2}" srcId="{182D567A-410D-4AD2-B7E9-A80AD26B00F6}" destId="{BF93CB58-B068-4421-B150-9DB2FF7826F0}" srcOrd="1" destOrd="0" parTransId="{884DC26A-23E5-4F35-88C9-CA5DFBCDC8E8}" sibTransId="{94903E49-B1AA-4C9E-8097-8AE19D662CD3}"/>
    <dgm:cxn modelId="{50AB822A-C21F-4043-927C-287BCB73F902}" srcId="{182D567A-410D-4AD2-B7E9-A80AD26B00F6}" destId="{24002EFE-B34E-4645-818D-A5EA252DB5D4}" srcOrd="0" destOrd="0" parTransId="{DF857976-6AC0-4383-BC25-85630001B63A}" sibTransId="{18F67F5F-AC12-4AAF-B7E0-4E532088ABD6}"/>
    <dgm:cxn modelId="{1F053F2B-F536-41D8-AB20-4065B87A2DF4}" type="presOf" srcId="{BF93CB58-B068-4421-B150-9DB2FF7826F0}" destId="{F10775B3-39CF-45F5-A0BF-535F8F811687}" srcOrd="0" destOrd="0" presId="urn:microsoft.com/office/officeart/2005/8/layout/vList2"/>
    <dgm:cxn modelId="{E8CD323C-C4BF-4C3C-A0B5-BDE4B6E35D2B}" srcId="{182D567A-410D-4AD2-B7E9-A80AD26B00F6}" destId="{447EFF6C-30C1-454B-822C-B51AD2CBCEB8}" srcOrd="3" destOrd="0" parTransId="{59610C54-3270-4982-AF1F-A76CDFFAE016}" sibTransId="{8C50015B-4F0C-410A-918B-B69F609F5BF2}"/>
    <dgm:cxn modelId="{28522B45-2A40-48B1-A13F-91B6ABC0AA27}" type="presOf" srcId="{24002EFE-B34E-4645-818D-A5EA252DB5D4}" destId="{4D3E4A41-EB0E-479E-BC62-2F70B8B0B30E}" srcOrd="0" destOrd="0" presId="urn:microsoft.com/office/officeart/2005/8/layout/vList2"/>
    <dgm:cxn modelId="{BCA29A6E-066B-4617-AF4D-C408F516176A}" type="presOf" srcId="{6E5866A5-8383-4098-969B-C21240CDA8A6}" destId="{C2471BCF-AFE6-4C27-8E41-D60BF36A54E1}" srcOrd="0" destOrd="0" presId="urn:microsoft.com/office/officeart/2005/8/layout/vList2"/>
    <dgm:cxn modelId="{20EACC4F-BDA0-47FB-BD06-D687BC8238F9}" type="presOf" srcId="{DF94060F-7F1A-44FD-8F03-94EB07396A73}" destId="{301C50FB-6FE7-4C54-99F4-A894988E04EE}" srcOrd="0" destOrd="0" presId="urn:microsoft.com/office/officeart/2005/8/layout/vList2"/>
    <dgm:cxn modelId="{2616A956-EB02-41F4-9565-366C9CCAF056}" srcId="{182D567A-410D-4AD2-B7E9-A80AD26B00F6}" destId="{6E5866A5-8383-4098-969B-C21240CDA8A6}" srcOrd="7" destOrd="0" parTransId="{000777D3-30EA-40C7-AC2D-AFE3DF840E6A}" sibTransId="{3948E00C-A945-495E-AA59-E98F0D9C91CD}"/>
    <dgm:cxn modelId="{10FEF97D-4329-46A9-AD67-ABB15AE2ED6F}" type="presOf" srcId="{A6089237-8C76-48EC-8C7E-2FBCFCBA0CDC}" destId="{C2917B4B-8B85-4F27-BB88-0937D3FB93A3}" srcOrd="0" destOrd="0" presId="urn:microsoft.com/office/officeart/2005/8/layout/vList2"/>
    <dgm:cxn modelId="{55340A98-5AE2-4377-B494-CA6C99B9E31D}" srcId="{182D567A-410D-4AD2-B7E9-A80AD26B00F6}" destId="{E05E6ECB-269D-410D-8D7C-CBC08EE0E33A}" srcOrd="4" destOrd="0" parTransId="{DAA827F3-848F-48C4-8DEE-1F8463B2548D}" sibTransId="{EDAA1BB8-B99A-4C65-9960-7268A1911B69}"/>
    <dgm:cxn modelId="{E6595298-4066-48B0-9A41-A23A92F2171B}" srcId="{182D567A-410D-4AD2-B7E9-A80AD26B00F6}" destId="{12D72ACB-899B-4617-8DB8-DC2DBDB02770}" srcOrd="6" destOrd="0" parTransId="{9163793C-7C79-40DD-A277-7ADB161A0165}" sibTransId="{ECE7E2F6-C5F4-4A18-8673-120837FBB9C4}"/>
    <dgm:cxn modelId="{F6503EA6-1C6F-43DC-8E25-F53F524524D0}" type="presOf" srcId="{E05E6ECB-269D-410D-8D7C-CBC08EE0E33A}" destId="{BDFC3C57-7884-43A4-BC82-5D6A29C04C6F}" srcOrd="0" destOrd="0" presId="urn:microsoft.com/office/officeart/2005/8/layout/vList2"/>
    <dgm:cxn modelId="{FA527FAE-C490-4B16-8AFF-C8E1E467242C}" srcId="{182D567A-410D-4AD2-B7E9-A80AD26B00F6}" destId="{A6089237-8C76-48EC-8C7E-2FBCFCBA0CDC}" srcOrd="8" destOrd="0" parTransId="{43DF3687-7B3F-45D3-B710-21DABBF5A85E}" sibTransId="{845C9ABB-BDE9-475F-AFC2-FD7743C1E62F}"/>
    <dgm:cxn modelId="{107CAFF3-91B4-48FF-821E-3932917BB146}" srcId="{182D567A-410D-4AD2-B7E9-A80AD26B00F6}" destId="{F78ED8D0-4908-407D-BFAB-C0C11792D189}" srcOrd="2" destOrd="0" parTransId="{56BE5D20-5E01-426D-B718-045E6B6F21C7}" sibTransId="{B6A24942-2C6C-4273-8452-E79E091C2D3F}"/>
    <dgm:cxn modelId="{F9985DF5-D964-4FE8-BAF1-70A317C141F5}" type="presOf" srcId="{F78ED8D0-4908-407D-BFAB-C0C11792D189}" destId="{90F4D9CD-1A67-4C90-943A-88C986EC5856}" srcOrd="0" destOrd="0" presId="urn:microsoft.com/office/officeart/2005/8/layout/vList2"/>
    <dgm:cxn modelId="{8353DD5C-C2BB-4A1E-B208-CAB5F0305B80}" type="presParOf" srcId="{E578B42B-7D59-4B71-A663-15CD9C5DF9BC}" destId="{4D3E4A41-EB0E-479E-BC62-2F70B8B0B30E}" srcOrd="0" destOrd="0" presId="urn:microsoft.com/office/officeart/2005/8/layout/vList2"/>
    <dgm:cxn modelId="{0F6EB92B-1908-4118-9765-E65DA44EEACE}" type="presParOf" srcId="{E578B42B-7D59-4B71-A663-15CD9C5DF9BC}" destId="{643BA5D2-E4EF-4674-8C2E-99EB19F7FAFF}" srcOrd="1" destOrd="0" presId="urn:microsoft.com/office/officeart/2005/8/layout/vList2"/>
    <dgm:cxn modelId="{80D75882-64D7-436A-A887-1ED22BA6A129}" type="presParOf" srcId="{E578B42B-7D59-4B71-A663-15CD9C5DF9BC}" destId="{F10775B3-39CF-45F5-A0BF-535F8F811687}" srcOrd="2" destOrd="0" presId="urn:microsoft.com/office/officeart/2005/8/layout/vList2"/>
    <dgm:cxn modelId="{05CC58EC-2CD2-4E31-869B-20480001F9E4}" type="presParOf" srcId="{E578B42B-7D59-4B71-A663-15CD9C5DF9BC}" destId="{A6C26714-64DC-47D9-B513-E833D6D422A6}" srcOrd="3" destOrd="0" presId="urn:microsoft.com/office/officeart/2005/8/layout/vList2"/>
    <dgm:cxn modelId="{12C89C5F-A514-415D-B46F-072D270D804F}" type="presParOf" srcId="{E578B42B-7D59-4B71-A663-15CD9C5DF9BC}" destId="{90F4D9CD-1A67-4C90-943A-88C986EC5856}" srcOrd="4" destOrd="0" presId="urn:microsoft.com/office/officeart/2005/8/layout/vList2"/>
    <dgm:cxn modelId="{B1B5612F-B14B-46E3-B534-18DE97E2BF6C}" type="presParOf" srcId="{E578B42B-7D59-4B71-A663-15CD9C5DF9BC}" destId="{1C00262D-74A3-49A1-AE96-6AA4DA413832}" srcOrd="5" destOrd="0" presId="urn:microsoft.com/office/officeart/2005/8/layout/vList2"/>
    <dgm:cxn modelId="{1982BF3E-DFD7-427D-B0DC-6331FCEACEEF}" type="presParOf" srcId="{E578B42B-7D59-4B71-A663-15CD9C5DF9BC}" destId="{376151FF-ECF6-46BF-9E77-E9B683EB6E15}" srcOrd="6" destOrd="0" presId="urn:microsoft.com/office/officeart/2005/8/layout/vList2"/>
    <dgm:cxn modelId="{307CBE2D-35F6-40A5-9FDE-7B494D25A5EE}" type="presParOf" srcId="{E578B42B-7D59-4B71-A663-15CD9C5DF9BC}" destId="{FA4D2808-41F4-4A6C-85DE-1528A1662688}" srcOrd="7" destOrd="0" presId="urn:microsoft.com/office/officeart/2005/8/layout/vList2"/>
    <dgm:cxn modelId="{D37BFE54-21CF-4717-81E0-F94952FC5BB1}" type="presParOf" srcId="{E578B42B-7D59-4B71-A663-15CD9C5DF9BC}" destId="{BDFC3C57-7884-43A4-BC82-5D6A29C04C6F}" srcOrd="8" destOrd="0" presId="urn:microsoft.com/office/officeart/2005/8/layout/vList2"/>
    <dgm:cxn modelId="{A757306B-897E-4FC0-A5B1-A7688624E338}" type="presParOf" srcId="{E578B42B-7D59-4B71-A663-15CD9C5DF9BC}" destId="{E48148AC-F23E-47E6-A6FF-3113E53F07F9}" srcOrd="9" destOrd="0" presId="urn:microsoft.com/office/officeart/2005/8/layout/vList2"/>
    <dgm:cxn modelId="{E943F4B6-00F4-4C7D-9EF4-EE7A9F9EE788}" type="presParOf" srcId="{E578B42B-7D59-4B71-A663-15CD9C5DF9BC}" destId="{301C50FB-6FE7-4C54-99F4-A894988E04EE}" srcOrd="10" destOrd="0" presId="urn:microsoft.com/office/officeart/2005/8/layout/vList2"/>
    <dgm:cxn modelId="{5429B46E-E370-498C-8BA9-E5E9DECC7D97}" type="presParOf" srcId="{E578B42B-7D59-4B71-A663-15CD9C5DF9BC}" destId="{9D435345-84BD-46F3-8A93-328A4FA98C68}" srcOrd="11" destOrd="0" presId="urn:microsoft.com/office/officeart/2005/8/layout/vList2"/>
    <dgm:cxn modelId="{A7131253-3FEA-46A9-80F9-700B703B1BEE}" type="presParOf" srcId="{E578B42B-7D59-4B71-A663-15CD9C5DF9BC}" destId="{36925D71-5ED1-4F57-9C17-655F877928C2}" srcOrd="12" destOrd="0" presId="urn:microsoft.com/office/officeart/2005/8/layout/vList2"/>
    <dgm:cxn modelId="{59FFBC05-D9E3-4B75-986D-8A7647520342}" type="presParOf" srcId="{E578B42B-7D59-4B71-A663-15CD9C5DF9BC}" destId="{43582A67-AB8A-48AA-9846-32D77BF2471B}" srcOrd="13" destOrd="0" presId="urn:microsoft.com/office/officeart/2005/8/layout/vList2"/>
    <dgm:cxn modelId="{40667B21-318B-408F-98DC-5AA13B5FBBDD}" type="presParOf" srcId="{E578B42B-7D59-4B71-A663-15CD9C5DF9BC}" destId="{C2471BCF-AFE6-4C27-8E41-D60BF36A54E1}" srcOrd="14" destOrd="0" presId="urn:microsoft.com/office/officeart/2005/8/layout/vList2"/>
    <dgm:cxn modelId="{CE088842-A2F4-4B34-962A-5EBAD753DF24}" type="presParOf" srcId="{E578B42B-7D59-4B71-A663-15CD9C5DF9BC}" destId="{6FF4C6C2-8F72-47F7-BCBA-707008CD50AD}" srcOrd="15" destOrd="0" presId="urn:microsoft.com/office/officeart/2005/8/layout/vList2"/>
    <dgm:cxn modelId="{A4F9020B-30F5-4053-B62B-A80A65DAE320}" type="presParOf" srcId="{E578B42B-7D59-4B71-A663-15CD9C5DF9BC}" destId="{C2917B4B-8B85-4F27-BB88-0937D3FB93A3}"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C0ECD4B-1B68-4242-8811-F5476708B4DC}"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BFACA7C0-6BA3-48EF-8C35-4EED790EFB7E}">
      <dgm:prSet/>
      <dgm:spPr/>
      <dgm:t>
        <a:bodyPr/>
        <a:lstStyle/>
        <a:p>
          <a:r>
            <a:rPr lang="en-US"/>
            <a:t>Example of Raw Data Sources:</a:t>
          </a:r>
        </a:p>
      </dgm:t>
    </dgm:pt>
    <dgm:pt modelId="{7C9F3EAD-1FBC-45B2-BD72-F73DAC5301A3}" type="parTrans" cxnId="{0EAED752-C0F1-4B60-9E43-AB7AF446980F}">
      <dgm:prSet/>
      <dgm:spPr/>
      <dgm:t>
        <a:bodyPr/>
        <a:lstStyle/>
        <a:p>
          <a:endParaRPr lang="en-US"/>
        </a:p>
      </dgm:t>
    </dgm:pt>
    <dgm:pt modelId="{229D474C-C7A3-445B-9AC4-3B3351243EFD}" type="sibTrans" cxnId="{0EAED752-C0F1-4B60-9E43-AB7AF446980F}">
      <dgm:prSet/>
      <dgm:spPr/>
      <dgm:t>
        <a:bodyPr/>
        <a:lstStyle/>
        <a:p>
          <a:endParaRPr lang="en-US"/>
        </a:p>
      </dgm:t>
    </dgm:pt>
    <dgm:pt modelId="{D3485C14-35C5-4A02-9CB8-176D77F64D2A}">
      <dgm:prSet/>
      <dgm:spPr/>
      <dgm:t>
        <a:bodyPr/>
        <a:lstStyle/>
        <a:p>
          <a:r>
            <a:rPr lang="en-US"/>
            <a:t>Paper Documents, webpages, Analog audio/video, Survey and Statistics Data</a:t>
          </a:r>
        </a:p>
      </dgm:t>
    </dgm:pt>
    <dgm:pt modelId="{015A2BD4-1F09-4AD4-A062-EB7FC8B7B50D}" type="parTrans" cxnId="{E26F9461-351C-46FB-87E2-549D22853E49}">
      <dgm:prSet/>
      <dgm:spPr/>
      <dgm:t>
        <a:bodyPr/>
        <a:lstStyle/>
        <a:p>
          <a:endParaRPr lang="en-US"/>
        </a:p>
      </dgm:t>
    </dgm:pt>
    <dgm:pt modelId="{C249D957-8BA2-4927-8A38-2D77B8AEFCFF}" type="sibTrans" cxnId="{E26F9461-351C-46FB-87E2-549D22853E49}">
      <dgm:prSet/>
      <dgm:spPr/>
      <dgm:t>
        <a:bodyPr/>
        <a:lstStyle/>
        <a:p>
          <a:endParaRPr lang="en-US"/>
        </a:p>
      </dgm:t>
    </dgm:pt>
    <dgm:pt modelId="{183EEC54-8C9D-4223-BBDA-9EEF7E1C5698}">
      <dgm:prSet/>
      <dgm:spPr/>
      <dgm:t>
        <a:bodyPr/>
        <a:lstStyle/>
        <a:p>
          <a:r>
            <a:rPr lang="en-US"/>
            <a:t>Transactional Data, DataBase</a:t>
          </a:r>
        </a:p>
      </dgm:t>
    </dgm:pt>
    <dgm:pt modelId="{5D8367F8-B361-4BA5-9738-DECF336CABBA}" type="parTrans" cxnId="{FEB807C3-135E-4EBC-A05A-CB6848D14BE9}">
      <dgm:prSet/>
      <dgm:spPr/>
      <dgm:t>
        <a:bodyPr/>
        <a:lstStyle/>
        <a:p>
          <a:endParaRPr lang="en-US"/>
        </a:p>
      </dgm:t>
    </dgm:pt>
    <dgm:pt modelId="{40B81B53-939A-467A-B03E-2FAE44B3E8D6}" type="sibTrans" cxnId="{FEB807C3-135E-4EBC-A05A-CB6848D14BE9}">
      <dgm:prSet/>
      <dgm:spPr/>
      <dgm:t>
        <a:bodyPr/>
        <a:lstStyle/>
        <a:p>
          <a:endParaRPr lang="en-US"/>
        </a:p>
      </dgm:t>
    </dgm:pt>
    <dgm:pt modelId="{207561EE-9B95-41AF-B15D-D11FF94AE6EE}">
      <dgm:prSet/>
      <dgm:spPr/>
      <dgm:t>
        <a:bodyPr/>
        <a:lstStyle/>
        <a:p>
          <a:r>
            <a:rPr lang="en-US"/>
            <a:t>Example of Event Based Data:</a:t>
          </a:r>
        </a:p>
      </dgm:t>
    </dgm:pt>
    <dgm:pt modelId="{76F7C706-D097-428A-9C1A-E13F70AACA43}" type="parTrans" cxnId="{66790A9A-C8A9-4248-9609-EA82667004BC}">
      <dgm:prSet/>
      <dgm:spPr/>
      <dgm:t>
        <a:bodyPr/>
        <a:lstStyle/>
        <a:p>
          <a:endParaRPr lang="en-US"/>
        </a:p>
      </dgm:t>
    </dgm:pt>
    <dgm:pt modelId="{189F58BD-56B5-44FE-A9E5-806ED9637426}" type="sibTrans" cxnId="{66790A9A-C8A9-4248-9609-EA82667004BC}">
      <dgm:prSet/>
      <dgm:spPr/>
      <dgm:t>
        <a:bodyPr/>
        <a:lstStyle/>
        <a:p>
          <a:endParaRPr lang="en-US"/>
        </a:p>
      </dgm:t>
    </dgm:pt>
    <dgm:pt modelId="{78C8DBA9-BB1A-4EAC-91D9-E64F4F23D2D2}">
      <dgm:prSet/>
      <dgm:spPr/>
      <dgm:t>
        <a:bodyPr/>
        <a:lstStyle/>
        <a:p>
          <a:r>
            <a:rPr lang="en-US"/>
            <a:t>Social Media Streams, weather Station networks, flight data , IOT data</a:t>
          </a:r>
        </a:p>
      </dgm:t>
    </dgm:pt>
    <dgm:pt modelId="{646CA24B-108F-466C-B9D3-376A3116BDCC}" type="parTrans" cxnId="{A8634892-3686-4F71-AB8E-50C763224665}">
      <dgm:prSet/>
      <dgm:spPr/>
      <dgm:t>
        <a:bodyPr/>
        <a:lstStyle/>
        <a:p>
          <a:endParaRPr lang="en-US"/>
        </a:p>
      </dgm:t>
    </dgm:pt>
    <dgm:pt modelId="{52113C98-53B8-4469-985E-40D01679854E}" type="sibTrans" cxnId="{A8634892-3686-4F71-AB8E-50C763224665}">
      <dgm:prSet/>
      <dgm:spPr/>
      <dgm:t>
        <a:bodyPr/>
        <a:lstStyle/>
        <a:p>
          <a:endParaRPr lang="en-US"/>
        </a:p>
      </dgm:t>
    </dgm:pt>
    <dgm:pt modelId="{391C262A-DA88-48F3-B802-A7265B87D6C9}" type="pres">
      <dgm:prSet presAssocID="{DC0ECD4B-1B68-4242-8811-F5476708B4DC}" presName="linear" presStyleCnt="0">
        <dgm:presLayoutVars>
          <dgm:animLvl val="lvl"/>
          <dgm:resizeHandles val="exact"/>
        </dgm:presLayoutVars>
      </dgm:prSet>
      <dgm:spPr/>
    </dgm:pt>
    <dgm:pt modelId="{02F88602-73A7-4989-AD23-E85EA1DA6CA6}" type="pres">
      <dgm:prSet presAssocID="{BFACA7C0-6BA3-48EF-8C35-4EED790EFB7E}" presName="parentText" presStyleLbl="node1" presStyleIdx="0" presStyleCnt="5">
        <dgm:presLayoutVars>
          <dgm:chMax val="0"/>
          <dgm:bulletEnabled val="1"/>
        </dgm:presLayoutVars>
      </dgm:prSet>
      <dgm:spPr/>
    </dgm:pt>
    <dgm:pt modelId="{EC54B0B4-71AF-492A-8C93-DFD24316E93E}" type="pres">
      <dgm:prSet presAssocID="{229D474C-C7A3-445B-9AC4-3B3351243EFD}" presName="spacer" presStyleCnt="0"/>
      <dgm:spPr/>
    </dgm:pt>
    <dgm:pt modelId="{7D18C40B-FB64-4769-BF63-7FCF4EE306B9}" type="pres">
      <dgm:prSet presAssocID="{D3485C14-35C5-4A02-9CB8-176D77F64D2A}" presName="parentText" presStyleLbl="node1" presStyleIdx="1" presStyleCnt="5">
        <dgm:presLayoutVars>
          <dgm:chMax val="0"/>
          <dgm:bulletEnabled val="1"/>
        </dgm:presLayoutVars>
      </dgm:prSet>
      <dgm:spPr/>
    </dgm:pt>
    <dgm:pt modelId="{703B7D7F-939A-403B-A443-928E9BED92B6}" type="pres">
      <dgm:prSet presAssocID="{C249D957-8BA2-4927-8A38-2D77B8AEFCFF}" presName="spacer" presStyleCnt="0"/>
      <dgm:spPr/>
    </dgm:pt>
    <dgm:pt modelId="{B7B76DD2-5FB4-450F-9A97-048761010D66}" type="pres">
      <dgm:prSet presAssocID="{183EEC54-8C9D-4223-BBDA-9EEF7E1C5698}" presName="parentText" presStyleLbl="node1" presStyleIdx="2" presStyleCnt="5">
        <dgm:presLayoutVars>
          <dgm:chMax val="0"/>
          <dgm:bulletEnabled val="1"/>
        </dgm:presLayoutVars>
      </dgm:prSet>
      <dgm:spPr/>
    </dgm:pt>
    <dgm:pt modelId="{FBB0BE47-2D1A-4027-A2B0-77603E0FE84F}" type="pres">
      <dgm:prSet presAssocID="{40B81B53-939A-467A-B03E-2FAE44B3E8D6}" presName="spacer" presStyleCnt="0"/>
      <dgm:spPr/>
    </dgm:pt>
    <dgm:pt modelId="{04422260-1B23-44B4-9DB7-7FC1FEB08CF8}" type="pres">
      <dgm:prSet presAssocID="{207561EE-9B95-41AF-B15D-D11FF94AE6EE}" presName="parentText" presStyleLbl="node1" presStyleIdx="3" presStyleCnt="5">
        <dgm:presLayoutVars>
          <dgm:chMax val="0"/>
          <dgm:bulletEnabled val="1"/>
        </dgm:presLayoutVars>
      </dgm:prSet>
      <dgm:spPr/>
    </dgm:pt>
    <dgm:pt modelId="{4326DD00-5BB9-4799-9F92-F672B9E20110}" type="pres">
      <dgm:prSet presAssocID="{189F58BD-56B5-44FE-A9E5-806ED9637426}" presName="spacer" presStyleCnt="0"/>
      <dgm:spPr/>
    </dgm:pt>
    <dgm:pt modelId="{67C611D0-8008-404A-AE59-8E08F13B79BE}" type="pres">
      <dgm:prSet presAssocID="{78C8DBA9-BB1A-4EAC-91D9-E64F4F23D2D2}" presName="parentText" presStyleLbl="node1" presStyleIdx="4" presStyleCnt="5">
        <dgm:presLayoutVars>
          <dgm:chMax val="0"/>
          <dgm:bulletEnabled val="1"/>
        </dgm:presLayoutVars>
      </dgm:prSet>
      <dgm:spPr/>
    </dgm:pt>
  </dgm:ptLst>
  <dgm:cxnLst>
    <dgm:cxn modelId="{04AF0711-BB48-438D-8A1C-8CCB74A28376}" type="presOf" srcId="{BFACA7C0-6BA3-48EF-8C35-4EED790EFB7E}" destId="{02F88602-73A7-4989-AD23-E85EA1DA6CA6}" srcOrd="0" destOrd="0" presId="urn:microsoft.com/office/officeart/2005/8/layout/vList2"/>
    <dgm:cxn modelId="{CF66AA30-D564-4F23-9E19-F17B84E721C9}" type="presOf" srcId="{207561EE-9B95-41AF-B15D-D11FF94AE6EE}" destId="{04422260-1B23-44B4-9DB7-7FC1FEB08CF8}" srcOrd="0" destOrd="0" presId="urn:microsoft.com/office/officeart/2005/8/layout/vList2"/>
    <dgm:cxn modelId="{E26F9461-351C-46FB-87E2-549D22853E49}" srcId="{DC0ECD4B-1B68-4242-8811-F5476708B4DC}" destId="{D3485C14-35C5-4A02-9CB8-176D77F64D2A}" srcOrd="1" destOrd="0" parTransId="{015A2BD4-1F09-4AD4-A062-EB7FC8B7B50D}" sibTransId="{C249D957-8BA2-4927-8A38-2D77B8AEFCFF}"/>
    <dgm:cxn modelId="{E1783747-40B4-4CE1-AE2C-1DB4FA89787C}" type="presOf" srcId="{183EEC54-8C9D-4223-BBDA-9EEF7E1C5698}" destId="{B7B76DD2-5FB4-450F-9A97-048761010D66}" srcOrd="0" destOrd="0" presId="urn:microsoft.com/office/officeart/2005/8/layout/vList2"/>
    <dgm:cxn modelId="{29F15D69-8753-43BA-8D8E-7F0BFDE57803}" type="presOf" srcId="{D3485C14-35C5-4A02-9CB8-176D77F64D2A}" destId="{7D18C40B-FB64-4769-BF63-7FCF4EE306B9}" srcOrd="0" destOrd="0" presId="urn:microsoft.com/office/officeart/2005/8/layout/vList2"/>
    <dgm:cxn modelId="{0EAED752-C0F1-4B60-9E43-AB7AF446980F}" srcId="{DC0ECD4B-1B68-4242-8811-F5476708B4DC}" destId="{BFACA7C0-6BA3-48EF-8C35-4EED790EFB7E}" srcOrd="0" destOrd="0" parTransId="{7C9F3EAD-1FBC-45B2-BD72-F73DAC5301A3}" sibTransId="{229D474C-C7A3-445B-9AC4-3B3351243EFD}"/>
    <dgm:cxn modelId="{ECD91281-31B0-4295-BD50-A43CF612EB93}" type="presOf" srcId="{DC0ECD4B-1B68-4242-8811-F5476708B4DC}" destId="{391C262A-DA88-48F3-B802-A7265B87D6C9}" srcOrd="0" destOrd="0" presId="urn:microsoft.com/office/officeart/2005/8/layout/vList2"/>
    <dgm:cxn modelId="{A8634892-3686-4F71-AB8E-50C763224665}" srcId="{DC0ECD4B-1B68-4242-8811-F5476708B4DC}" destId="{78C8DBA9-BB1A-4EAC-91D9-E64F4F23D2D2}" srcOrd="4" destOrd="0" parTransId="{646CA24B-108F-466C-B9D3-376A3116BDCC}" sibTransId="{52113C98-53B8-4469-985E-40D01679854E}"/>
    <dgm:cxn modelId="{66790A9A-C8A9-4248-9609-EA82667004BC}" srcId="{DC0ECD4B-1B68-4242-8811-F5476708B4DC}" destId="{207561EE-9B95-41AF-B15D-D11FF94AE6EE}" srcOrd="3" destOrd="0" parTransId="{76F7C706-D097-428A-9C1A-E13F70AACA43}" sibTransId="{189F58BD-56B5-44FE-A9E5-806ED9637426}"/>
    <dgm:cxn modelId="{C050C4C1-22A4-41B5-A7D4-A19BF922342A}" type="presOf" srcId="{78C8DBA9-BB1A-4EAC-91D9-E64F4F23D2D2}" destId="{67C611D0-8008-404A-AE59-8E08F13B79BE}" srcOrd="0" destOrd="0" presId="urn:microsoft.com/office/officeart/2005/8/layout/vList2"/>
    <dgm:cxn modelId="{FEB807C3-135E-4EBC-A05A-CB6848D14BE9}" srcId="{DC0ECD4B-1B68-4242-8811-F5476708B4DC}" destId="{183EEC54-8C9D-4223-BBDA-9EEF7E1C5698}" srcOrd="2" destOrd="0" parTransId="{5D8367F8-B361-4BA5-9738-DECF336CABBA}" sibTransId="{40B81B53-939A-467A-B03E-2FAE44B3E8D6}"/>
    <dgm:cxn modelId="{B4E03CB3-42EA-445C-B26B-ADA762113854}" type="presParOf" srcId="{391C262A-DA88-48F3-B802-A7265B87D6C9}" destId="{02F88602-73A7-4989-AD23-E85EA1DA6CA6}" srcOrd="0" destOrd="0" presId="urn:microsoft.com/office/officeart/2005/8/layout/vList2"/>
    <dgm:cxn modelId="{EC94463F-BF02-4506-8844-70D148530767}" type="presParOf" srcId="{391C262A-DA88-48F3-B802-A7265B87D6C9}" destId="{EC54B0B4-71AF-492A-8C93-DFD24316E93E}" srcOrd="1" destOrd="0" presId="urn:microsoft.com/office/officeart/2005/8/layout/vList2"/>
    <dgm:cxn modelId="{5F390798-83C3-44E9-AD00-5EB41A90BA52}" type="presParOf" srcId="{391C262A-DA88-48F3-B802-A7265B87D6C9}" destId="{7D18C40B-FB64-4769-BF63-7FCF4EE306B9}" srcOrd="2" destOrd="0" presId="urn:microsoft.com/office/officeart/2005/8/layout/vList2"/>
    <dgm:cxn modelId="{FC3D9B8B-1C46-4860-9562-5E9D4662E1C0}" type="presParOf" srcId="{391C262A-DA88-48F3-B802-A7265B87D6C9}" destId="{703B7D7F-939A-403B-A443-928E9BED92B6}" srcOrd="3" destOrd="0" presId="urn:microsoft.com/office/officeart/2005/8/layout/vList2"/>
    <dgm:cxn modelId="{248A11F5-CAB5-409F-8C7D-123D9B5D9FBA}" type="presParOf" srcId="{391C262A-DA88-48F3-B802-A7265B87D6C9}" destId="{B7B76DD2-5FB4-450F-9A97-048761010D66}" srcOrd="4" destOrd="0" presId="urn:microsoft.com/office/officeart/2005/8/layout/vList2"/>
    <dgm:cxn modelId="{4E02B84E-86AE-4978-BD35-BB50BC5DB5A7}" type="presParOf" srcId="{391C262A-DA88-48F3-B802-A7265B87D6C9}" destId="{FBB0BE47-2D1A-4027-A2B0-77603E0FE84F}" srcOrd="5" destOrd="0" presId="urn:microsoft.com/office/officeart/2005/8/layout/vList2"/>
    <dgm:cxn modelId="{09F69006-975A-47D4-839A-8698AAD13F52}" type="presParOf" srcId="{391C262A-DA88-48F3-B802-A7265B87D6C9}" destId="{04422260-1B23-44B4-9DB7-7FC1FEB08CF8}" srcOrd="6" destOrd="0" presId="urn:microsoft.com/office/officeart/2005/8/layout/vList2"/>
    <dgm:cxn modelId="{3279DE01-A8EA-4DCA-97ED-5FAFB26F551F}" type="presParOf" srcId="{391C262A-DA88-48F3-B802-A7265B87D6C9}" destId="{4326DD00-5BB9-4799-9F92-F672B9E20110}" srcOrd="7" destOrd="0" presId="urn:microsoft.com/office/officeart/2005/8/layout/vList2"/>
    <dgm:cxn modelId="{BB7117B1-552E-416A-9F96-54913525E659}" type="presParOf" srcId="{391C262A-DA88-48F3-B802-A7265B87D6C9}" destId="{67C611D0-8008-404A-AE59-8E08F13B79B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370E686-CE60-4351-80CE-69A200C7FF7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2CFC151-56E2-42C5-A024-14491FD2A064}">
      <dgm:prSet/>
      <dgm:spPr/>
      <dgm:t>
        <a:bodyPr/>
        <a:lstStyle/>
        <a:p>
          <a:pPr>
            <a:lnSpc>
              <a:spcPct val="100000"/>
            </a:lnSpc>
          </a:pPr>
          <a:r>
            <a:rPr lang="en-US"/>
            <a:t>Data Transformation Involve various operations, such as :</a:t>
          </a:r>
        </a:p>
      </dgm:t>
    </dgm:pt>
    <dgm:pt modelId="{F2BC8C9E-CE71-40B4-8C1F-798F9BC05D52}" type="parTrans" cxnId="{5AA1F237-7BEB-4CF5-84F4-C33AE3D20E07}">
      <dgm:prSet/>
      <dgm:spPr/>
      <dgm:t>
        <a:bodyPr/>
        <a:lstStyle/>
        <a:p>
          <a:endParaRPr lang="en-US"/>
        </a:p>
      </dgm:t>
    </dgm:pt>
    <dgm:pt modelId="{1BF7228D-C003-45E5-99DB-8191740D0C5E}" type="sibTrans" cxnId="{5AA1F237-7BEB-4CF5-84F4-C33AE3D20E07}">
      <dgm:prSet/>
      <dgm:spPr/>
      <dgm:t>
        <a:bodyPr/>
        <a:lstStyle/>
        <a:p>
          <a:pPr>
            <a:lnSpc>
              <a:spcPct val="100000"/>
            </a:lnSpc>
          </a:pPr>
          <a:endParaRPr lang="en-US"/>
        </a:p>
      </dgm:t>
    </dgm:pt>
    <dgm:pt modelId="{7070817A-DD93-4511-A2D2-761DED2444C1}">
      <dgm:prSet/>
      <dgm:spPr/>
      <dgm:t>
        <a:bodyPr/>
        <a:lstStyle/>
        <a:p>
          <a:pPr>
            <a:lnSpc>
              <a:spcPct val="100000"/>
            </a:lnSpc>
          </a:pPr>
          <a:r>
            <a:rPr lang="en-US"/>
            <a:t>Data TypeCasting</a:t>
          </a:r>
        </a:p>
      </dgm:t>
    </dgm:pt>
    <dgm:pt modelId="{DB74E53D-C23C-45AF-8385-5B0BAAB95637}" type="parTrans" cxnId="{D1CDABE2-9240-4378-8AEE-0C2F58E7CD60}">
      <dgm:prSet/>
      <dgm:spPr/>
      <dgm:t>
        <a:bodyPr/>
        <a:lstStyle/>
        <a:p>
          <a:endParaRPr lang="en-US"/>
        </a:p>
      </dgm:t>
    </dgm:pt>
    <dgm:pt modelId="{752FEDB1-04A4-415A-BE82-D277D734348C}" type="sibTrans" cxnId="{D1CDABE2-9240-4378-8AEE-0C2F58E7CD60}">
      <dgm:prSet/>
      <dgm:spPr/>
      <dgm:t>
        <a:bodyPr/>
        <a:lstStyle/>
        <a:p>
          <a:pPr>
            <a:lnSpc>
              <a:spcPct val="100000"/>
            </a:lnSpc>
          </a:pPr>
          <a:endParaRPr lang="en-US"/>
        </a:p>
      </dgm:t>
    </dgm:pt>
    <dgm:pt modelId="{560D6DEE-211D-4374-8C85-E89558B780E3}">
      <dgm:prSet/>
      <dgm:spPr/>
      <dgm:t>
        <a:bodyPr/>
        <a:lstStyle/>
        <a:p>
          <a:pPr>
            <a:lnSpc>
              <a:spcPct val="100000"/>
            </a:lnSpc>
          </a:pPr>
          <a:r>
            <a:rPr lang="en-US"/>
            <a:t>Data Structuring (json to csv, csv to DB Table)</a:t>
          </a:r>
        </a:p>
      </dgm:t>
    </dgm:pt>
    <dgm:pt modelId="{7CA2F092-A8BC-4A39-92BB-90C073C5CE7F}" type="parTrans" cxnId="{15FA53A9-1B90-4B7F-A89E-8401D054ED67}">
      <dgm:prSet/>
      <dgm:spPr/>
      <dgm:t>
        <a:bodyPr/>
        <a:lstStyle/>
        <a:p>
          <a:endParaRPr lang="en-US"/>
        </a:p>
      </dgm:t>
    </dgm:pt>
    <dgm:pt modelId="{9A2366E3-8E44-4DD9-87C2-3054F16139F0}" type="sibTrans" cxnId="{15FA53A9-1B90-4B7F-A89E-8401D054ED67}">
      <dgm:prSet/>
      <dgm:spPr/>
      <dgm:t>
        <a:bodyPr/>
        <a:lstStyle/>
        <a:p>
          <a:pPr>
            <a:lnSpc>
              <a:spcPct val="100000"/>
            </a:lnSpc>
          </a:pPr>
          <a:endParaRPr lang="en-US"/>
        </a:p>
      </dgm:t>
    </dgm:pt>
    <dgm:pt modelId="{03194FE7-4651-4CB2-B01D-107F2D9C3DB4}">
      <dgm:prSet/>
      <dgm:spPr/>
      <dgm:t>
        <a:bodyPr/>
        <a:lstStyle/>
        <a:p>
          <a:pPr>
            <a:lnSpc>
              <a:spcPct val="100000"/>
            </a:lnSpc>
          </a:pPr>
          <a:r>
            <a:rPr lang="en-US"/>
            <a:t>Data encrypting</a:t>
          </a:r>
        </a:p>
      </dgm:t>
    </dgm:pt>
    <dgm:pt modelId="{9F1F8A79-F028-498C-9073-0778DCE0766C}" type="parTrans" cxnId="{6F66221C-7649-4ECC-BB80-715E91110179}">
      <dgm:prSet/>
      <dgm:spPr/>
      <dgm:t>
        <a:bodyPr/>
        <a:lstStyle/>
        <a:p>
          <a:endParaRPr lang="en-US"/>
        </a:p>
      </dgm:t>
    </dgm:pt>
    <dgm:pt modelId="{0104C15B-72B4-4410-86BE-5629D25244F2}" type="sibTrans" cxnId="{6F66221C-7649-4ECC-BB80-715E91110179}">
      <dgm:prSet/>
      <dgm:spPr/>
      <dgm:t>
        <a:bodyPr/>
        <a:lstStyle/>
        <a:p>
          <a:pPr>
            <a:lnSpc>
              <a:spcPct val="100000"/>
            </a:lnSpc>
          </a:pPr>
          <a:endParaRPr lang="en-US"/>
        </a:p>
      </dgm:t>
    </dgm:pt>
    <dgm:pt modelId="{DDC63EBC-8106-45C1-8BEF-885A125C6F91}">
      <dgm:prSet/>
      <dgm:spPr/>
      <dgm:t>
        <a:bodyPr/>
        <a:lstStyle/>
        <a:p>
          <a:pPr>
            <a:lnSpc>
              <a:spcPct val="100000"/>
            </a:lnSpc>
          </a:pPr>
          <a:r>
            <a:rPr lang="en-US"/>
            <a:t>Data Cleaning like Removing Duplicates, Identity Missing columns etc.,</a:t>
          </a:r>
        </a:p>
      </dgm:t>
    </dgm:pt>
    <dgm:pt modelId="{48D29A06-7E2D-4934-A329-473C3B6968A4}" type="parTrans" cxnId="{7260DE89-FBFD-4DF4-A8E6-E3AE38CB117F}">
      <dgm:prSet/>
      <dgm:spPr/>
      <dgm:t>
        <a:bodyPr/>
        <a:lstStyle/>
        <a:p>
          <a:endParaRPr lang="en-US"/>
        </a:p>
      </dgm:t>
    </dgm:pt>
    <dgm:pt modelId="{7D0A5D74-3FD0-4622-A853-CF06D41BD95E}" type="sibTrans" cxnId="{7260DE89-FBFD-4DF4-A8E6-E3AE38CB117F}">
      <dgm:prSet/>
      <dgm:spPr/>
      <dgm:t>
        <a:bodyPr/>
        <a:lstStyle/>
        <a:p>
          <a:pPr>
            <a:lnSpc>
              <a:spcPct val="100000"/>
            </a:lnSpc>
          </a:pPr>
          <a:endParaRPr lang="en-US"/>
        </a:p>
      </dgm:t>
    </dgm:pt>
    <dgm:pt modelId="{BD90E237-52BF-44DB-8BEE-EAFD30D567A1}">
      <dgm:prSet/>
      <dgm:spPr/>
      <dgm:t>
        <a:bodyPr/>
        <a:lstStyle/>
        <a:p>
          <a:pPr>
            <a:lnSpc>
              <a:spcPct val="100000"/>
            </a:lnSpc>
          </a:pPr>
          <a:r>
            <a:rPr lang="en-US"/>
            <a:t>For Data Normalizing</a:t>
          </a:r>
          <a:r>
            <a:rPr lang="en-IN"/>
            <a:t>, Filtering, aggregating, joining etc.,</a:t>
          </a:r>
          <a:endParaRPr lang="en-US"/>
        </a:p>
      </dgm:t>
    </dgm:pt>
    <dgm:pt modelId="{CC3FC6BE-9F01-4190-A286-3D73FADBE290}" type="parTrans" cxnId="{02AB422B-33E7-4971-8C73-C3EE5C4CC5F5}">
      <dgm:prSet/>
      <dgm:spPr/>
      <dgm:t>
        <a:bodyPr/>
        <a:lstStyle/>
        <a:p>
          <a:endParaRPr lang="en-US"/>
        </a:p>
      </dgm:t>
    </dgm:pt>
    <dgm:pt modelId="{7D6715F4-FF80-425D-890F-22B263EF844C}" type="sibTrans" cxnId="{02AB422B-33E7-4971-8C73-C3EE5C4CC5F5}">
      <dgm:prSet/>
      <dgm:spPr/>
      <dgm:t>
        <a:bodyPr/>
        <a:lstStyle/>
        <a:p>
          <a:pPr>
            <a:lnSpc>
              <a:spcPct val="100000"/>
            </a:lnSpc>
          </a:pPr>
          <a:endParaRPr lang="en-US"/>
        </a:p>
      </dgm:t>
    </dgm:pt>
    <dgm:pt modelId="{5FEF1924-B9F6-461B-8BDE-44FB3146D5CE}">
      <dgm:prSet/>
      <dgm:spPr/>
      <dgm:t>
        <a:bodyPr/>
        <a:lstStyle/>
        <a:p>
          <a:pPr>
            <a:lnSpc>
              <a:spcPct val="100000"/>
            </a:lnSpc>
          </a:pPr>
          <a:r>
            <a:rPr lang="en-IN"/>
            <a:t>To do Transformations we can use:</a:t>
          </a:r>
          <a:endParaRPr lang="en-US"/>
        </a:p>
      </dgm:t>
    </dgm:pt>
    <dgm:pt modelId="{8E7D69F6-5B49-4D01-8FC2-2C8D0EEEDA5D}" type="parTrans" cxnId="{D14C05C7-D903-49A8-9CF5-C5BFF0856C12}">
      <dgm:prSet/>
      <dgm:spPr/>
      <dgm:t>
        <a:bodyPr/>
        <a:lstStyle/>
        <a:p>
          <a:endParaRPr lang="en-US"/>
        </a:p>
      </dgm:t>
    </dgm:pt>
    <dgm:pt modelId="{55461EBE-B4A2-4B13-ABA9-85A38F1D4949}" type="sibTrans" cxnId="{D14C05C7-D903-49A8-9CF5-C5BFF0856C12}">
      <dgm:prSet/>
      <dgm:spPr/>
      <dgm:t>
        <a:bodyPr/>
        <a:lstStyle/>
        <a:p>
          <a:pPr>
            <a:lnSpc>
              <a:spcPct val="100000"/>
            </a:lnSpc>
          </a:pPr>
          <a:endParaRPr lang="en-US"/>
        </a:p>
      </dgm:t>
    </dgm:pt>
    <dgm:pt modelId="{599A8618-62A8-4B71-88F3-1C67C402C2DD}">
      <dgm:prSet/>
      <dgm:spPr/>
      <dgm:t>
        <a:bodyPr/>
        <a:lstStyle/>
        <a:p>
          <a:pPr>
            <a:lnSpc>
              <a:spcPct val="100000"/>
            </a:lnSpc>
          </a:pPr>
          <a:r>
            <a:rPr lang="en-IN"/>
            <a:t>Sql, Pyspark, Scala, M query also using no-code operations like DataFlows in ADF, Power Query Buttons in Power Bi</a:t>
          </a:r>
          <a:endParaRPr lang="en-US"/>
        </a:p>
      </dgm:t>
    </dgm:pt>
    <dgm:pt modelId="{EED09C00-8F90-4309-9082-196D14ABB1F0}" type="parTrans" cxnId="{EC41D0FE-4BE6-4870-9616-C5B6BE6B6AA8}">
      <dgm:prSet/>
      <dgm:spPr/>
      <dgm:t>
        <a:bodyPr/>
        <a:lstStyle/>
        <a:p>
          <a:endParaRPr lang="en-US"/>
        </a:p>
      </dgm:t>
    </dgm:pt>
    <dgm:pt modelId="{2E57BE44-0BCE-4998-AFBF-0876401E06DA}" type="sibTrans" cxnId="{EC41D0FE-4BE6-4870-9616-C5B6BE6B6AA8}">
      <dgm:prSet/>
      <dgm:spPr/>
      <dgm:t>
        <a:bodyPr/>
        <a:lstStyle/>
        <a:p>
          <a:endParaRPr lang="en-US"/>
        </a:p>
      </dgm:t>
    </dgm:pt>
    <dgm:pt modelId="{ABC9B6DD-E804-4DF2-840F-C6E20756D751}" type="pres">
      <dgm:prSet presAssocID="{6370E686-CE60-4351-80CE-69A200C7FF70}" presName="root" presStyleCnt="0">
        <dgm:presLayoutVars>
          <dgm:dir/>
          <dgm:resizeHandles val="exact"/>
        </dgm:presLayoutVars>
      </dgm:prSet>
      <dgm:spPr/>
    </dgm:pt>
    <dgm:pt modelId="{DAE7A2E1-9365-460A-9A1F-6600371D19D2}" type="pres">
      <dgm:prSet presAssocID="{6370E686-CE60-4351-80CE-69A200C7FF70}" presName="container" presStyleCnt="0">
        <dgm:presLayoutVars>
          <dgm:dir/>
          <dgm:resizeHandles val="exact"/>
        </dgm:presLayoutVars>
      </dgm:prSet>
      <dgm:spPr/>
    </dgm:pt>
    <dgm:pt modelId="{B7C58A03-4081-497E-98AE-5910D82C7EAF}" type="pres">
      <dgm:prSet presAssocID="{E2CFC151-56E2-42C5-A024-14491FD2A064}" presName="compNode" presStyleCnt="0"/>
      <dgm:spPr/>
    </dgm:pt>
    <dgm:pt modelId="{34BFE849-5E2A-4B3E-9368-D2DE9D9D1E26}" type="pres">
      <dgm:prSet presAssocID="{E2CFC151-56E2-42C5-A024-14491FD2A064}" presName="iconBgRect" presStyleLbl="bgShp" presStyleIdx="0" presStyleCnt="8"/>
      <dgm:spPr/>
    </dgm:pt>
    <dgm:pt modelId="{902BA11B-7D45-4141-9D8E-C69389376978}" type="pres">
      <dgm:prSet presAssocID="{E2CFC151-56E2-42C5-A024-14491FD2A064}" presName="iconRect" presStyleLbl="node1" presStyleIdx="0" presStyleCnt="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3CE0D4F2-7665-4082-AF8A-D3911B43D605}" type="pres">
      <dgm:prSet presAssocID="{E2CFC151-56E2-42C5-A024-14491FD2A064}" presName="spaceRect" presStyleCnt="0"/>
      <dgm:spPr/>
    </dgm:pt>
    <dgm:pt modelId="{719479C2-37D2-443E-8025-1E66558D682F}" type="pres">
      <dgm:prSet presAssocID="{E2CFC151-56E2-42C5-A024-14491FD2A064}" presName="textRect" presStyleLbl="revTx" presStyleIdx="0" presStyleCnt="8">
        <dgm:presLayoutVars>
          <dgm:chMax val="1"/>
          <dgm:chPref val="1"/>
        </dgm:presLayoutVars>
      </dgm:prSet>
      <dgm:spPr/>
    </dgm:pt>
    <dgm:pt modelId="{24E2D867-3E83-44EE-A731-61BF8AA70644}" type="pres">
      <dgm:prSet presAssocID="{1BF7228D-C003-45E5-99DB-8191740D0C5E}" presName="sibTrans" presStyleLbl="sibTrans2D1" presStyleIdx="0" presStyleCnt="0"/>
      <dgm:spPr/>
    </dgm:pt>
    <dgm:pt modelId="{71A9EFAC-A621-4DFF-A9E3-D912130D3C03}" type="pres">
      <dgm:prSet presAssocID="{7070817A-DD93-4511-A2D2-761DED2444C1}" presName="compNode" presStyleCnt="0"/>
      <dgm:spPr/>
    </dgm:pt>
    <dgm:pt modelId="{3B07F6EA-3D19-473A-B850-9636E513F0E0}" type="pres">
      <dgm:prSet presAssocID="{7070817A-DD93-4511-A2D2-761DED2444C1}" presName="iconBgRect" presStyleLbl="bgShp" presStyleIdx="1" presStyleCnt="8"/>
      <dgm:spPr/>
    </dgm:pt>
    <dgm:pt modelId="{9515A4D8-C7D0-4103-89C6-570F4CF12238}" type="pres">
      <dgm:prSet presAssocID="{7070817A-DD93-4511-A2D2-761DED2444C1}" presName="iconRect" presStyleLbl="node1" presStyleIdx="1" presStyleCnt="8"/>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799D5072-DACA-4AFD-9344-98BF3BC0495B}" type="pres">
      <dgm:prSet presAssocID="{7070817A-DD93-4511-A2D2-761DED2444C1}" presName="spaceRect" presStyleCnt="0"/>
      <dgm:spPr/>
    </dgm:pt>
    <dgm:pt modelId="{4805BDE4-63EA-4564-AE87-9F046A8BEB0C}" type="pres">
      <dgm:prSet presAssocID="{7070817A-DD93-4511-A2D2-761DED2444C1}" presName="textRect" presStyleLbl="revTx" presStyleIdx="1" presStyleCnt="8">
        <dgm:presLayoutVars>
          <dgm:chMax val="1"/>
          <dgm:chPref val="1"/>
        </dgm:presLayoutVars>
      </dgm:prSet>
      <dgm:spPr/>
    </dgm:pt>
    <dgm:pt modelId="{5FFAB41B-0BF9-40D5-A405-1E7A19C499EF}" type="pres">
      <dgm:prSet presAssocID="{752FEDB1-04A4-415A-BE82-D277D734348C}" presName="sibTrans" presStyleLbl="sibTrans2D1" presStyleIdx="0" presStyleCnt="0"/>
      <dgm:spPr/>
    </dgm:pt>
    <dgm:pt modelId="{356BC814-B531-4924-A268-CDBB9304B1FE}" type="pres">
      <dgm:prSet presAssocID="{560D6DEE-211D-4374-8C85-E89558B780E3}" presName="compNode" presStyleCnt="0"/>
      <dgm:spPr/>
    </dgm:pt>
    <dgm:pt modelId="{B19A2615-AFF8-4191-9186-EDB6D0D1D134}" type="pres">
      <dgm:prSet presAssocID="{560D6DEE-211D-4374-8C85-E89558B780E3}" presName="iconBgRect" presStyleLbl="bgShp" presStyleIdx="2" presStyleCnt="8"/>
      <dgm:spPr/>
    </dgm:pt>
    <dgm:pt modelId="{68C2D9B2-8E26-483F-B6B9-2FD246D693E2}" type="pres">
      <dgm:prSet presAssocID="{560D6DEE-211D-4374-8C85-E89558B780E3}" presName="iconRect" presStyleLbl="node1" presStyleIdx="2" presStyleCnt="8"/>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02D79F59-318E-431F-91EF-0EC49B48D143}" type="pres">
      <dgm:prSet presAssocID="{560D6DEE-211D-4374-8C85-E89558B780E3}" presName="spaceRect" presStyleCnt="0"/>
      <dgm:spPr/>
    </dgm:pt>
    <dgm:pt modelId="{B9F3CE3B-CFD1-4437-B138-910AB7C94D90}" type="pres">
      <dgm:prSet presAssocID="{560D6DEE-211D-4374-8C85-E89558B780E3}" presName="textRect" presStyleLbl="revTx" presStyleIdx="2" presStyleCnt="8">
        <dgm:presLayoutVars>
          <dgm:chMax val="1"/>
          <dgm:chPref val="1"/>
        </dgm:presLayoutVars>
      </dgm:prSet>
      <dgm:spPr/>
    </dgm:pt>
    <dgm:pt modelId="{ED4B41A4-055B-4897-A6B9-68991582EF07}" type="pres">
      <dgm:prSet presAssocID="{9A2366E3-8E44-4DD9-87C2-3054F16139F0}" presName="sibTrans" presStyleLbl="sibTrans2D1" presStyleIdx="0" presStyleCnt="0"/>
      <dgm:spPr/>
    </dgm:pt>
    <dgm:pt modelId="{9B1B3B68-4261-47DC-B5E5-9D4CADB03DF4}" type="pres">
      <dgm:prSet presAssocID="{03194FE7-4651-4CB2-B01D-107F2D9C3DB4}" presName="compNode" presStyleCnt="0"/>
      <dgm:spPr/>
    </dgm:pt>
    <dgm:pt modelId="{7475D940-E382-4C2A-903F-6D25ACD83EF7}" type="pres">
      <dgm:prSet presAssocID="{03194FE7-4651-4CB2-B01D-107F2D9C3DB4}" presName="iconBgRect" presStyleLbl="bgShp" presStyleIdx="3" presStyleCnt="8"/>
      <dgm:spPr/>
    </dgm:pt>
    <dgm:pt modelId="{6DED6F5C-DE18-45BB-85ED-5E80DFCB175A}" type="pres">
      <dgm:prSet presAssocID="{03194FE7-4651-4CB2-B01D-107F2D9C3DB4}" presName="iconRect" presStyleLbl="node1" presStyleIdx="3" presStyleCnt="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ock"/>
        </a:ext>
      </dgm:extLst>
    </dgm:pt>
    <dgm:pt modelId="{271CBF01-3655-4787-ADB2-A99A3318BCA2}" type="pres">
      <dgm:prSet presAssocID="{03194FE7-4651-4CB2-B01D-107F2D9C3DB4}" presName="spaceRect" presStyleCnt="0"/>
      <dgm:spPr/>
    </dgm:pt>
    <dgm:pt modelId="{77BBABF4-E369-4A10-A56A-28AFCDB5514D}" type="pres">
      <dgm:prSet presAssocID="{03194FE7-4651-4CB2-B01D-107F2D9C3DB4}" presName="textRect" presStyleLbl="revTx" presStyleIdx="3" presStyleCnt="8">
        <dgm:presLayoutVars>
          <dgm:chMax val="1"/>
          <dgm:chPref val="1"/>
        </dgm:presLayoutVars>
      </dgm:prSet>
      <dgm:spPr/>
    </dgm:pt>
    <dgm:pt modelId="{CB3930E5-8CE3-4BD3-8CCA-CEFA4490FD23}" type="pres">
      <dgm:prSet presAssocID="{0104C15B-72B4-4410-86BE-5629D25244F2}" presName="sibTrans" presStyleLbl="sibTrans2D1" presStyleIdx="0" presStyleCnt="0"/>
      <dgm:spPr/>
    </dgm:pt>
    <dgm:pt modelId="{35A3156B-3EF5-47D2-9F15-ABE3F1DA09EB}" type="pres">
      <dgm:prSet presAssocID="{DDC63EBC-8106-45C1-8BEF-885A125C6F91}" presName="compNode" presStyleCnt="0"/>
      <dgm:spPr/>
    </dgm:pt>
    <dgm:pt modelId="{9B1C7D7E-E60A-4C5F-ADFC-2B1405BA2710}" type="pres">
      <dgm:prSet presAssocID="{DDC63EBC-8106-45C1-8BEF-885A125C6F91}" presName="iconBgRect" presStyleLbl="bgShp" presStyleIdx="4" presStyleCnt="8"/>
      <dgm:spPr/>
    </dgm:pt>
    <dgm:pt modelId="{3A6C26D1-CF05-48DD-9BD6-B0C7BA2DB20E}" type="pres">
      <dgm:prSet presAssocID="{DDC63EBC-8106-45C1-8BEF-885A125C6F91}" presName="iconRect" presStyleLbl="node1" presStyleIdx="4" presStyleCnt="8"/>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ble"/>
        </a:ext>
      </dgm:extLst>
    </dgm:pt>
    <dgm:pt modelId="{41963CF0-6BF2-4A1E-902C-5AA8D0BABC21}" type="pres">
      <dgm:prSet presAssocID="{DDC63EBC-8106-45C1-8BEF-885A125C6F91}" presName="spaceRect" presStyleCnt="0"/>
      <dgm:spPr/>
    </dgm:pt>
    <dgm:pt modelId="{90570791-C512-4AEE-A146-95580DB1A180}" type="pres">
      <dgm:prSet presAssocID="{DDC63EBC-8106-45C1-8BEF-885A125C6F91}" presName="textRect" presStyleLbl="revTx" presStyleIdx="4" presStyleCnt="8">
        <dgm:presLayoutVars>
          <dgm:chMax val="1"/>
          <dgm:chPref val="1"/>
        </dgm:presLayoutVars>
      </dgm:prSet>
      <dgm:spPr/>
    </dgm:pt>
    <dgm:pt modelId="{8A64339E-B983-4271-B4F3-B52E06108226}" type="pres">
      <dgm:prSet presAssocID="{7D0A5D74-3FD0-4622-A853-CF06D41BD95E}" presName="sibTrans" presStyleLbl="sibTrans2D1" presStyleIdx="0" presStyleCnt="0"/>
      <dgm:spPr/>
    </dgm:pt>
    <dgm:pt modelId="{F1FD7ACB-1EE8-485C-889D-E99B5D80366F}" type="pres">
      <dgm:prSet presAssocID="{BD90E237-52BF-44DB-8BEE-EAFD30D567A1}" presName="compNode" presStyleCnt="0"/>
      <dgm:spPr/>
    </dgm:pt>
    <dgm:pt modelId="{22ABE0A7-E410-4A44-95A6-40F14F2FE214}" type="pres">
      <dgm:prSet presAssocID="{BD90E237-52BF-44DB-8BEE-EAFD30D567A1}" presName="iconBgRect" presStyleLbl="bgShp" presStyleIdx="5" presStyleCnt="8"/>
      <dgm:spPr/>
    </dgm:pt>
    <dgm:pt modelId="{26302D90-0A43-4B37-9A79-0E86ADC09E65}" type="pres">
      <dgm:prSet presAssocID="{BD90E237-52BF-44DB-8BEE-EAFD30D567A1}" presName="iconRect" presStyleLbl="node1" presStyleIdx="5" presStyleCnt="8"/>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Filter"/>
        </a:ext>
      </dgm:extLst>
    </dgm:pt>
    <dgm:pt modelId="{092CB287-BE22-437A-BDBA-945E4F89C635}" type="pres">
      <dgm:prSet presAssocID="{BD90E237-52BF-44DB-8BEE-EAFD30D567A1}" presName="spaceRect" presStyleCnt="0"/>
      <dgm:spPr/>
    </dgm:pt>
    <dgm:pt modelId="{1D3F5F96-5492-4C59-B6D2-E01357B2E58A}" type="pres">
      <dgm:prSet presAssocID="{BD90E237-52BF-44DB-8BEE-EAFD30D567A1}" presName="textRect" presStyleLbl="revTx" presStyleIdx="5" presStyleCnt="8">
        <dgm:presLayoutVars>
          <dgm:chMax val="1"/>
          <dgm:chPref val="1"/>
        </dgm:presLayoutVars>
      </dgm:prSet>
      <dgm:spPr/>
    </dgm:pt>
    <dgm:pt modelId="{AF3C6139-844F-4D3E-BD14-60769A005578}" type="pres">
      <dgm:prSet presAssocID="{7D6715F4-FF80-425D-890F-22B263EF844C}" presName="sibTrans" presStyleLbl="sibTrans2D1" presStyleIdx="0" presStyleCnt="0"/>
      <dgm:spPr/>
    </dgm:pt>
    <dgm:pt modelId="{17538D98-6D37-40EE-B700-2390AEBB30D0}" type="pres">
      <dgm:prSet presAssocID="{5FEF1924-B9F6-461B-8BDE-44FB3146D5CE}" presName="compNode" presStyleCnt="0"/>
      <dgm:spPr/>
    </dgm:pt>
    <dgm:pt modelId="{F262B0FF-FC0B-4811-BAD7-21AA93818C84}" type="pres">
      <dgm:prSet presAssocID="{5FEF1924-B9F6-461B-8BDE-44FB3146D5CE}" presName="iconBgRect" presStyleLbl="bgShp" presStyleIdx="6" presStyleCnt="8"/>
      <dgm:spPr/>
    </dgm:pt>
    <dgm:pt modelId="{4397F93D-892A-4983-8611-65B169982BF3}" type="pres">
      <dgm:prSet presAssocID="{5FEF1924-B9F6-461B-8BDE-44FB3146D5CE}" presName="iconRect" presStyleLbl="node1" presStyleIdx="6" presStyleCnt="8"/>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ocument"/>
        </a:ext>
      </dgm:extLst>
    </dgm:pt>
    <dgm:pt modelId="{79BE24D8-14B1-447D-AD0D-E35B4B52D69D}" type="pres">
      <dgm:prSet presAssocID="{5FEF1924-B9F6-461B-8BDE-44FB3146D5CE}" presName="spaceRect" presStyleCnt="0"/>
      <dgm:spPr/>
    </dgm:pt>
    <dgm:pt modelId="{ECC6CE82-1AAC-4325-808C-01F5DC0D3EF8}" type="pres">
      <dgm:prSet presAssocID="{5FEF1924-B9F6-461B-8BDE-44FB3146D5CE}" presName="textRect" presStyleLbl="revTx" presStyleIdx="6" presStyleCnt="8">
        <dgm:presLayoutVars>
          <dgm:chMax val="1"/>
          <dgm:chPref val="1"/>
        </dgm:presLayoutVars>
      </dgm:prSet>
      <dgm:spPr/>
    </dgm:pt>
    <dgm:pt modelId="{C7F180E8-6EAC-4557-8582-13C729EB1E27}" type="pres">
      <dgm:prSet presAssocID="{55461EBE-B4A2-4B13-ABA9-85A38F1D4949}" presName="sibTrans" presStyleLbl="sibTrans2D1" presStyleIdx="0" presStyleCnt="0"/>
      <dgm:spPr/>
    </dgm:pt>
    <dgm:pt modelId="{4654CFE5-F2AC-41F4-A3FD-7C1789BCB640}" type="pres">
      <dgm:prSet presAssocID="{599A8618-62A8-4B71-88F3-1C67C402C2DD}" presName="compNode" presStyleCnt="0"/>
      <dgm:spPr/>
    </dgm:pt>
    <dgm:pt modelId="{54B0DE25-86DC-4129-9FE1-E77A77D238CF}" type="pres">
      <dgm:prSet presAssocID="{599A8618-62A8-4B71-88F3-1C67C402C2DD}" presName="iconBgRect" presStyleLbl="bgShp" presStyleIdx="7" presStyleCnt="8"/>
      <dgm:spPr/>
    </dgm:pt>
    <dgm:pt modelId="{8152571C-F5CF-4D8B-8524-8E8E1BC96523}" type="pres">
      <dgm:prSet presAssocID="{599A8618-62A8-4B71-88F3-1C67C402C2DD}" presName="iconRect" presStyleLbl="node1" presStyleIdx="7" presStyleCnt="8"/>
      <dgm:spPr>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dgm:spPr>
      <dgm:extLst>
        <a:ext uri="{E40237B7-FDA0-4F09-8148-C483321AD2D9}">
          <dgm14:cNvPr xmlns:dgm14="http://schemas.microsoft.com/office/drawing/2010/diagram" id="0" name="" descr="Web Design"/>
        </a:ext>
      </dgm:extLst>
    </dgm:pt>
    <dgm:pt modelId="{1AFEA569-6CBF-4423-B061-E7B39984E85F}" type="pres">
      <dgm:prSet presAssocID="{599A8618-62A8-4B71-88F3-1C67C402C2DD}" presName="spaceRect" presStyleCnt="0"/>
      <dgm:spPr/>
    </dgm:pt>
    <dgm:pt modelId="{9ABF5BE0-8718-464B-9E1F-9880886AC2B5}" type="pres">
      <dgm:prSet presAssocID="{599A8618-62A8-4B71-88F3-1C67C402C2DD}" presName="textRect" presStyleLbl="revTx" presStyleIdx="7" presStyleCnt="8">
        <dgm:presLayoutVars>
          <dgm:chMax val="1"/>
          <dgm:chPref val="1"/>
        </dgm:presLayoutVars>
      </dgm:prSet>
      <dgm:spPr/>
    </dgm:pt>
  </dgm:ptLst>
  <dgm:cxnLst>
    <dgm:cxn modelId="{652E8614-D86D-434F-A8AD-DBC14DA373EA}" type="presOf" srcId="{752FEDB1-04A4-415A-BE82-D277D734348C}" destId="{5FFAB41B-0BF9-40D5-A405-1E7A19C499EF}" srcOrd="0" destOrd="0" presId="urn:microsoft.com/office/officeart/2018/2/layout/IconCircleList"/>
    <dgm:cxn modelId="{43F6CE16-52C9-4087-A974-49EC0751D968}" type="presOf" srcId="{5FEF1924-B9F6-461B-8BDE-44FB3146D5CE}" destId="{ECC6CE82-1AAC-4325-808C-01F5DC0D3EF8}" srcOrd="0" destOrd="0" presId="urn:microsoft.com/office/officeart/2018/2/layout/IconCircleList"/>
    <dgm:cxn modelId="{D430EE17-E122-4B8E-A244-93542071598E}" type="presOf" srcId="{560D6DEE-211D-4374-8C85-E89558B780E3}" destId="{B9F3CE3B-CFD1-4437-B138-910AB7C94D90}" srcOrd="0" destOrd="0" presId="urn:microsoft.com/office/officeart/2018/2/layout/IconCircleList"/>
    <dgm:cxn modelId="{6F66221C-7649-4ECC-BB80-715E91110179}" srcId="{6370E686-CE60-4351-80CE-69A200C7FF70}" destId="{03194FE7-4651-4CB2-B01D-107F2D9C3DB4}" srcOrd="3" destOrd="0" parTransId="{9F1F8A79-F028-498C-9073-0778DCE0766C}" sibTransId="{0104C15B-72B4-4410-86BE-5629D25244F2}"/>
    <dgm:cxn modelId="{02AB422B-33E7-4971-8C73-C3EE5C4CC5F5}" srcId="{6370E686-CE60-4351-80CE-69A200C7FF70}" destId="{BD90E237-52BF-44DB-8BEE-EAFD30D567A1}" srcOrd="5" destOrd="0" parTransId="{CC3FC6BE-9F01-4190-A286-3D73FADBE290}" sibTransId="{7D6715F4-FF80-425D-890F-22B263EF844C}"/>
    <dgm:cxn modelId="{C23EE72D-9A7E-4990-9EC8-5B43AC4290D2}" type="presOf" srcId="{DDC63EBC-8106-45C1-8BEF-885A125C6F91}" destId="{90570791-C512-4AEE-A146-95580DB1A180}" srcOrd="0" destOrd="0" presId="urn:microsoft.com/office/officeart/2018/2/layout/IconCircleList"/>
    <dgm:cxn modelId="{DBE84636-037B-4E18-986E-B389674B900E}" type="presOf" srcId="{9A2366E3-8E44-4DD9-87C2-3054F16139F0}" destId="{ED4B41A4-055B-4897-A6B9-68991582EF07}" srcOrd="0" destOrd="0" presId="urn:microsoft.com/office/officeart/2018/2/layout/IconCircleList"/>
    <dgm:cxn modelId="{5AA1F237-7BEB-4CF5-84F4-C33AE3D20E07}" srcId="{6370E686-CE60-4351-80CE-69A200C7FF70}" destId="{E2CFC151-56E2-42C5-A024-14491FD2A064}" srcOrd="0" destOrd="0" parTransId="{F2BC8C9E-CE71-40B4-8C1F-798F9BC05D52}" sibTransId="{1BF7228D-C003-45E5-99DB-8191740D0C5E}"/>
    <dgm:cxn modelId="{9080FC39-3D8E-4E89-83C2-83C80F4A660A}" type="presOf" srcId="{7D0A5D74-3FD0-4622-A853-CF06D41BD95E}" destId="{8A64339E-B983-4271-B4F3-B52E06108226}" srcOrd="0" destOrd="0" presId="urn:microsoft.com/office/officeart/2018/2/layout/IconCircleList"/>
    <dgm:cxn modelId="{66185A3E-AF11-4E2E-8094-9B1EF747EEA3}" type="presOf" srcId="{E2CFC151-56E2-42C5-A024-14491FD2A064}" destId="{719479C2-37D2-443E-8025-1E66558D682F}" srcOrd="0" destOrd="0" presId="urn:microsoft.com/office/officeart/2018/2/layout/IconCircleList"/>
    <dgm:cxn modelId="{2264AE3E-6A94-460F-907B-DA341AE54188}" type="presOf" srcId="{03194FE7-4651-4CB2-B01D-107F2D9C3DB4}" destId="{77BBABF4-E369-4A10-A56A-28AFCDB5514D}" srcOrd="0" destOrd="0" presId="urn:microsoft.com/office/officeart/2018/2/layout/IconCircleList"/>
    <dgm:cxn modelId="{C09E9648-6075-4DF6-9F39-88A011A73CCE}" type="presOf" srcId="{6370E686-CE60-4351-80CE-69A200C7FF70}" destId="{ABC9B6DD-E804-4DF2-840F-C6E20756D751}" srcOrd="0" destOrd="0" presId="urn:microsoft.com/office/officeart/2018/2/layout/IconCircleList"/>
    <dgm:cxn modelId="{7260DE89-FBFD-4DF4-A8E6-E3AE38CB117F}" srcId="{6370E686-CE60-4351-80CE-69A200C7FF70}" destId="{DDC63EBC-8106-45C1-8BEF-885A125C6F91}" srcOrd="4" destOrd="0" parTransId="{48D29A06-7E2D-4934-A329-473C3B6968A4}" sibTransId="{7D0A5D74-3FD0-4622-A853-CF06D41BD95E}"/>
    <dgm:cxn modelId="{A379729E-2DB1-4C06-912B-58074786EC45}" type="presOf" srcId="{7D6715F4-FF80-425D-890F-22B263EF844C}" destId="{AF3C6139-844F-4D3E-BD14-60769A005578}" srcOrd="0" destOrd="0" presId="urn:microsoft.com/office/officeart/2018/2/layout/IconCircleList"/>
    <dgm:cxn modelId="{DCF485A0-DD88-47C7-AF3B-0834446352EA}" type="presOf" srcId="{BD90E237-52BF-44DB-8BEE-EAFD30D567A1}" destId="{1D3F5F96-5492-4C59-B6D2-E01357B2E58A}" srcOrd="0" destOrd="0" presId="urn:microsoft.com/office/officeart/2018/2/layout/IconCircleList"/>
    <dgm:cxn modelId="{15FA53A9-1B90-4B7F-A89E-8401D054ED67}" srcId="{6370E686-CE60-4351-80CE-69A200C7FF70}" destId="{560D6DEE-211D-4374-8C85-E89558B780E3}" srcOrd="2" destOrd="0" parTransId="{7CA2F092-A8BC-4A39-92BB-90C073C5CE7F}" sibTransId="{9A2366E3-8E44-4DD9-87C2-3054F16139F0}"/>
    <dgm:cxn modelId="{6D5F26BC-7505-4AD4-B688-1079D27EB0CC}" type="presOf" srcId="{55461EBE-B4A2-4B13-ABA9-85A38F1D4949}" destId="{C7F180E8-6EAC-4557-8582-13C729EB1E27}" srcOrd="0" destOrd="0" presId="urn:microsoft.com/office/officeart/2018/2/layout/IconCircleList"/>
    <dgm:cxn modelId="{D14C05C7-D903-49A8-9CF5-C5BFF0856C12}" srcId="{6370E686-CE60-4351-80CE-69A200C7FF70}" destId="{5FEF1924-B9F6-461B-8BDE-44FB3146D5CE}" srcOrd="6" destOrd="0" parTransId="{8E7D69F6-5B49-4D01-8FC2-2C8D0EEEDA5D}" sibTransId="{55461EBE-B4A2-4B13-ABA9-85A38F1D4949}"/>
    <dgm:cxn modelId="{6427E8CF-2B33-4E8B-9736-14CC57672787}" type="presOf" srcId="{7070817A-DD93-4511-A2D2-761DED2444C1}" destId="{4805BDE4-63EA-4564-AE87-9F046A8BEB0C}" srcOrd="0" destOrd="0" presId="urn:microsoft.com/office/officeart/2018/2/layout/IconCircleList"/>
    <dgm:cxn modelId="{D1CDABE2-9240-4378-8AEE-0C2F58E7CD60}" srcId="{6370E686-CE60-4351-80CE-69A200C7FF70}" destId="{7070817A-DD93-4511-A2D2-761DED2444C1}" srcOrd="1" destOrd="0" parTransId="{DB74E53D-C23C-45AF-8385-5B0BAAB95637}" sibTransId="{752FEDB1-04A4-415A-BE82-D277D734348C}"/>
    <dgm:cxn modelId="{5C0524E7-33F3-42DE-B026-BE0ABE4774EA}" type="presOf" srcId="{1BF7228D-C003-45E5-99DB-8191740D0C5E}" destId="{24E2D867-3E83-44EE-A731-61BF8AA70644}" srcOrd="0" destOrd="0" presId="urn:microsoft.com/office/officeart/2018/2/layout/IconCircleList"/>
    <dgm:cxn modelId="{8C2EEDF7-C076-4688-94F6-8F3F892597AE}" type="presOf" srcId="{599A8618-62A8-4B71-88F3-1C67C402C2DD}" destId="{9ABF5BE0-8718-464B-9E1F-9880886AC2B5}" srcOrd="0" destOrd="0" presId="urn:microsoft.com/office/officeart/2018/2/layout/IconCircleList"/>
    <dgm:cxn modelId="{18AD31F8-3D07-48B9-8BDE-BC0D2B900D53}" type="presOf" srcId="{0104C15B-72B4-4410-86BE-5629D25244F2}" destId="{CB3930E5-8CE3-4BD3-8CCA-CEFA4490FD23}" srcOrd="0" destOrd="0" presId="urn:microsoft.com/office/officeart/2018/2/layout/IconCircleList"/>
    <dgm:cxn modelId="{EC41D0FE-4BE6-4870-9616-C5B6BE6B6AA8}" srcId="{6370E686-CE60-4351-80CE-69A200C7FF70}" destId="{599A8618-62A8-4B71-88F3-1C67C402C2DD}" srcOrd="7" destOrd="0" parTransId="{EED09C00-8F90-4309-9082-196D14ABB1F0}" sibTransId="{2E57BE44-0BCE-4998-AFBF-0876401E06DA}"/>
    <dgm:cxn modelId="{80C88B49-ABB9-40BE-B4D1-35CEEC0A73C9}" type="presParOf" srcId="{ABC9B6DD-E804-4DF2-840F-C6E20756D751}" destId="{DAE7A2E1-9365-460A-9A1F-6600371D19D2}" srcOrd="0" destOrd="0" presId="urn:microsoft.com/office/officeart/2018/2/layout/IconCircleList"/>
    <dgm:cxn modelId="{751E1162-9702-4298-BD63-19CA9F73F05E}" type="presParOf" srcId="{DAE7A2E1-9365-460A-9A1F-6600371D19D2}" destId="{B7C58A03-4081-497E-98AE-5910D82C7EAF}" srcOrd="0" destOrd="0" presId="urn:microsoft.com/office/officeart/2018/2/layout/IconCircleList"/>
    <dgm:cxn modelId="{AA82E4A4-54AC-491C-B1AD-AF663EE84B93}" type="presParOf" srcId="{B7C58A03-4081-497E-98AE-5910D82C7EAF}" destId="{34BFE849-5E2A-4B3E-9368-D2DE9D9D1E26}" srcOrd="0" destOrd="0" presId="urn:microsoft.com/office/officeart/2018/2/layout/IconCircleList"/>
    <dgm:cxn modelId="{258F31FD-ED7B-4E7D-912A-D64851F04024}" type="presParOf" srcId="{B7C58A03-4081-497E-98AE-5910D82C7EAF}" destId="{902BA11B-7D45-4141-9D8E-C69389376978}" srcOrd="1" destOrd="0" presId="urn:microsoft.com/office/officeart/2018/2/layout/IconCircleList"/>
    <dgm:cxn modelId="{0DFC0D5E-86B5-4067-8648-3A3017DF3678}" type="presParOf" srcId="{B7C58A03-4081-497E-98AE-5910D82C7EAF}" destId="{3CE0D4F2-7665-4082-AF8A-D3911B43D605}" srcOrd="2" destOrd="0" presId="urn:microsoft.com/office/officeart/2018/2/layout/IconCircleList"/>
    <dgm:cxn modelId="{8C5AC493-68CE-411C-9B3D-F1C7A2F56FB6}" type="presParOf" srcId="{B7C58A03-4081-497E-98AE-5910D82C7EAF}" destId="{719479C2-37D2-443E-8025-1E66558D682F}" srcOrd="3" destOrd="0" presId="urn:microsoft.com/office/officeart/2018/2/layout/IconCircleList"/>
    <dgm:cxn modelId="{D91D5F66-6E1C-48E2-BFF9-D8B0741FE286}" type="presParOf" srcId="{DAE7A2E1-9365-460A-9A1F-6600371D19D2}" destId="{24E2D867-3E83-44EE-A731-61BF8AA70644}" srcOrd="1" destOrd="0" presId="urn:microsoft.com/office/officeart/2018/2/layout/IconCircleList"/>
    <dgm:cxn modelId="{8D73DB10-4E22-4ECC-AD5C-B07F9D26B13B}" type="presParOf" srcId="{DAE7A2E1-9365-460A-9A1F-6600371D19D2}" destId="{71A9EFAC-A621-4DFF-A9E3-D912130D3C03}" srcOrd="2" destOrd="0" presId="urn:microsoft.com/office/officeart/2018/2/layout/IconCircleList"/>
    <dgm:cxn modelId="{F09F47C7-017E-45A1-881A-38847B8863DE}" type="presParOf" srcId="{71A9EFAC-A621-4DFF-A9E3-D912130D3C03}" destId="{3B07F6EA-3D19-473A-B850-9636E513F0E0}" srcOrd="0" destOrd="0" presId="urn:microsoft.com/office/officeart/2018/2/layout/IconCircleList"/>
    <dgm:cxn modelId="{C9D08668-F524-4A64-9139-AAAA93122CB3}" type="presParOf" srcId="{71A9EFAC-A621-4DFF-A9E3-D912130D3C03}" destId="{9515A4D8-C7D0-4103-89C6-570F4CF12238}" srcOrd="1" destOrd="0" presId="urn:microsoft.com/office/officeart/2018/2/layout/IconCircleList"/>
    <dgm:cxn modelId="{BD14420C-2353-4A43-BA52-82F28A345FEF}" type="presParOf" srcId="{71A9EFAC-A621-4DFF-A9E3-D912130D3C03}" destId="{799D5072-DACA-4AFD-9344-98BF3BC0495B}" srcOrd="2" destOrd="0" presId="urn:microsoft.com/office/officeart/2018/2/layout/IconCircleList"/>
    <dgm:cxn modelId="{AA0046F7-721E-4972-9DFE-197856E4AA4A}" type="presParOf" srcId="{71A9EFAC-A621-4DFF-A9E3-D912130D3C03}" destId="{4805BDE4-63EA-4564-AE87-9F046A8BEB0C}" srcOrd="3" destOrd="0" presId="urn:microsoft.com/office/officeart/2018/2/layout/IconCircleList"/>
    <dgm:cxn modelId="{197AC097-0142-4088-A7EE-900F61576F01}" type="presParOf" srcId="{DAE7A2E1-9365-460A-9A1F-6600371D19D2}" destId="{5FFAB41B-0BF9-40D5-A405-1E7A19C499EF}" srcOrd="3" destOrd="0" presId="urn:microsoft.com/office/officeart/2018/2/layout/IconCircleList"/>
    <dgm:cxn modelId="{EAD767A9-8DCB-4417-9273-E27803773639}" type="presParOf" srcId="{DAE7A2E1-9365-460A-9A1F-6600371D19D2}" destId="{356BC814-B531-4924-A268-CDBB9304B1FE}" srcOrd="4" destOrd="0" presId="urn:microsoft.com/office/officeart/2018/2/layout/IconCircleList"/>
    <dgm:cxn modelId="{16D2CA49-0118-41A5-BF9A-176557473FDC}" type="presParOf" srcId="{356BC814-B531-4924-A268-CDBB9304B1FE}" destId="{B19A2615-AFF8-4191-9186-EDB6D0D1D134}" srcOrd="0" destOrd="0" presId="urn:microsoft.com/office/officeart/2018/2/layout/IconCircleList"/>
    <dgm:cxn modelId="{854A4661-979B-4271-B4E6-E182BB5A6B05}" type="presParOf" srcId="{356BC814-B531-4924-A268-CDBB9304B1FE}" destId="{68C2D9B2-8E26-483F-B6B9-2FD246D693E2}" srcOrd="1" destOrd="0" presId="urn:microsoft.com/office/officeart/2018/2/layout/IconCircleList"/>
    <dgm:cxn modelId="{A9DA18B4-F9EA-4600-86EA-A2F4CC68CA14}" type="presParOf" srcId="{356BC814-B531-4924-A268-CDBB9304B1FE}" destId="{02D79F59-318E-431F-91EF-0EC49B48D143}" srcOrd="2" destOrd="0" presId="urn:microsoft.com/office/officeart/2018/2/layout/IconCircleList"/>
    <dgm:cxn modelId="{5431871F-608F-4090-B1B8-DCA51DFB819D}" type="presParOf" srcId="{356BC814-B531-4924-A268-CDBB9304B1FE}" destId="{B9F3CE3B-CFD1-4437-B138-910AB7C94D90}" srcOrd="3" destOrd="0" presId="urn:microsoft.com/office/officeart/2018/2/layout/IconCircleList"/>
    <dgm:cxn modelId="{F43E73FB-39FF-4C3E-A1EF-986934A322C4}" type="presParOf" srcId="{DAE7A2E1-9365-460A-9A1F-6600371D19D2}" destId="{ED4B41A4-055B-4897-A6B9-68991582EF07}" srcOrd="5" destOrd="0" presId="urn:microsoft.com/office/officeart/2018/2/layout/IconCircleList"/>
    <dgm:cxn modelId="{139A26AA-C6E5-47B4-A4A7-F193C0FCF4C3}" type="presParOf" srcId="{DAE7A2E1-9365-460A-9A1F-6600371D19D2}" destId="{9B1B3B68-4261-47DC-B5E5-9D4CADB03DF4}" srcOrd="6" destOrd="0" presId="urn:microsoft.com/office/officeart/2018/2/layout/IconCircleList"/>
    <dgm:cxn modelId="{7A757948-8C82-41C0-9F9F-4A92A8AE2710}" type="presParOf" srcId="{9B1B3B68-4261-47DC-B5E5-9D4CADB03DF4}" destId="{7475D940-E382-4C2A-903F-6D25ACD83EF7}" srcOrd="0" destOrd="0" presId="urn:microsoft.com/office/officeart/2018/2/layout/IconCircleList"/>
    <dgm:cxn modelId="{9DBCA30B-62ED-4983-843A-7CC94B6144B3}" type="presParOf" srcId="{9B1B3B68-4261-47DC-B5E5-9D4CADB03DF4}" destId="{6DED6F5C-DE18-45BB-85ED-5E80DFCB175A}" srcOrd="1" destOrd="0" presId="urn:microsoft.com/office/officeart/2018/2/layout/IconCircleList"/>
    <dgm:cxn modelId="{6D265D3E-1A9F-4100-91C3-973FFB443A73}" type="presParOf" srcId="{9B1B3B68-4261-47DC-B5E5-9D4CADB03DF4}" destId="{271CBF01-3655-4787-ADB2-A99A3318BCA2}" srcOrd="2" destOrd="0" presId="urn:microsoft.com/office/officeart/2018/2/layout/IconCircleList"/>
    <dgm:cxn modelId="{B783D52B-55FE-43E2-99BD-E71890824BDD}" type="presParOf" srcId="{9B1B3B68-4261-47DC-B5E5-9D4CADB03DF4}" destId="{77BBABF4-E369-4A10-A56A-28AFCDB5514D}" srcOrd="3" destOrd="0" presId="urn:microsoft.com/office/officeart/2018/2/layout/IconCircleList"/>
    <dgm:cxn modelId="{EED348D5-7D15-47B6-9A24-ACC49680F434}" type="presParOf" srcId="{DAE7A2E1-9365-460A-9A1F-6600371D19D2}" destId="{CB3930E5-8CE3-4BD3-8CCA-CEFA4490FD23}" srcOrd="7" destOrd="0" presId="urn:microsoft.com/office/officeart/2018/2/layout/IconCircleList"/>
    <dgm:cxn modelId="{F4E3945E-5853-4697-8227-81E477A6348A}" type="presParOf" srcId="{DAE7A2E1-9365-460A-9A1F-6600371D19D2}" destId="{35A3156B-3EF5-47D2-9F15-ABE3F1DA09EB}" srcOrd="8" destOrd="0" presId="urn:microsoft.com/office/officeart/2018/2/layout/IconCircleList"/>
    <dgm:cxn modelId="{08E36B6C-3518-4CE9-936E-184AA86B7F44}" type="presParOf" srcId="{35A3156B-3EF5-47D2-9F15-ABE3F1DA09EB}" destId="{9B1C7D7E-E60A-4C5F-ADFC-2B1405BA2710}" srcOrd="0" destOrd="0" presId="urn:microsoft.com/office/officeart/2018/2/layout/IconCircleList"/>
    <dgm:cxn modelId="{685C996F-B0E2-450C-9EB7-E6327EC40304}" type="presParOf" srcId="{35A3156B-3EF5-47D2-9F15-ABE3F1DA09EB}" destId="{3A6C26D1-CF05-48DD-9BD6-B0C7BA2DB20E}" srcOrd="1" destOrd="0" presId="urn:microsoft.com/office/officeart/2018/2/layout/IconCircleList"/>
    <dgm:cxn modelId="{83830F31-81B9-4FD9-86FA-16D5ED1AFE17}" type="presParOf" srcId="{35A3156B-3EF5-47D2-9F15-ABE3F1DA09EB}" destId="{41963CF0-6BF2-4A1E-902C-5AA8D0BABC21}" srcOrd="2" destOrd="0" presId="urn:microsoft.com/office/officeart/2018/2/layout/IconCircleList"/>
    <dgm:cxn modelId="{0F94F43E-5272-49DE-83A5-886309EED532}" type="presParOf" srcId="{35A3156B-3EF5-47D2-9F15-ABE3F1DA09EB}" destId="{90570791-C512-4AEE-A146-95580DB1A180}" srcOrd="3" destOrd="0" presId="urn:microsoft.com/office/officeart/2018/2/layout/IconCircleList"/>
    <dgm:cxn modelId="{7DA49088-8573-45B7-A8E8-F081FA916EC6}" type="presParOf" srcId="{DAE7A2E1-9365-460A-9A1F-6600371D19D2}" destId="{8A64339E-B983-4271-B4F3-B52E06108226}" srcOrd="9" destOrd="0" presId="urn:microsoft.com/office/officeart/2018/2/layout/IconCircleList"/>
    <dgm:cxn modelId="{410DBA48-C4AE-4C9F-AE28-5DBBA41DC044}" type="presParOf" srcId="{DAE7A2E1-9365-460A-9A1F-6600371D19D2}" destId="{F1FD7ACB-1EE8-485C-889D-E99B5D80366F}" srcOrd="10" destOrd="0" presId="urn:microsoft.com/office/officeart/2018/2/layout/IconCircleList"/>
    <dgm:cxn modelId="{042D281E-090D-4640-8575-FE63913CC49D}" type="presParOf" srcId="{F1FD7ACB-1EE8-485C-889D-E99B5D80366F}" destId="{22ABE0A7-E410-4A44-95A6-40F14F2FE214}" srcOrd="0" destOrd="0" presId="urn:microsoft.com/office/officeart/2018/2/layout/IconCircleList"/>
    <dgm:cxn modelId="{63140913-42A1-4FB8-8371-5F7C56708D49}" type="presParOf" srcId="{F1FD7ACB-1EE8-485C-889D-E99B5D80366F}" destId="{26302D90-0A43-4B37-9A79-0E86ADC09E65}" srcOrd="1" destOrd="0" presId="urn:microsoft.com/office/officeart/2018/2/layout/IconCircleList"/>
    <dgm:cxn modelId="{B6102E21-81DC-4811-A8EF-4D7F4AFDA46E}" type="presParOf" srcId="{F1FD7ACB-1EE8-485C-889D-E99B5D80366F}" destId="{092CB287-BE22-437A-BDBA-945E4F89C635}" srcOrd="2" destOrd="0" presId="urn:microsoft.com/office/officeart/2018/2/layout/IconCircleList"/>
    <dgm:cxn modelId="{CE5104D0-CCF4-470A-A618-6E2F7C279E17}" type="presParOf" srcId="{F1FD7ACB-1EE8-485C-889D-E99B5D80366F}" destId="{1D3F5F96-5492-4C59-B6D2-E01357B2E58A}" srcOrd="3" destOrd="0" presId="urn:microsoft.com/office/officeart/2018/2/layout/IconCircleList"/>
    <dgm:cxn modelId="{8F479C24-6C58-4987-82DB-B1AD2E04F5E7}" type="presParOf" srcId="{DAE7A2E1-9365-460A-9A1F-6600371D19D2}" destId="{AF3C6139-844F-4D3E-BD14-60769A005578}" srcOrd="11" destOrd="0" presId="urn:microsoft.com/office/officeart/2018/2/layout/IconCircleList"/>
    <dgm:cxn modelId="{ED593AD3-7BF7-459E-8FFC-014C05BA85C6}" type="presParOf" srcId="{DAE7A2E1-9365-460A-9A1F-6600371D19D2}" destId="{17538D98-6D37-40EE-B700-2390AEBB30D0}" srcOrd="12" destOrd="0" presId="urn:microsoft.com/office/officeart/2018/2/layout/IconCircleList"/>
    <dgm:cxn modelId="{84067F2C-E84B-42F8-9FF0-F04BD0617486}" type="presParOf" srcId="{17538D98-6D37-40EE-B700-2390AEBB30D0}" destId="{F262B0FF-FC0B-4811-BAD7-21AA93818C84}" srcOrd="0" destOrd="0" presId="urn:microsoft.com/office/officeart/2018/2/layout/IconCircleList"/>
    <dgm:cxn modelId="{07DA9BB7-3379-44E5-BA15-EFA1956546DC}" type="presParOf" srcId="{17538D98-6D37-40EE-B700-2390AEBB30D0}" destId="{4397F93D-892A-4983-8611-65B169982BF3}" srcOrd="1" destOrd="0" presId="urn:microsoft.com/office/officeart/2018/2/layout/IconCircleList"/>
    <dgm:cxn modelId="{4AA24FC9-3108-4FED-AE51-4F0A12A41F67}" type="presParOf" srcId="{17538D98-6D37-40EE-B700-2390AEBB30D0}" destId="{79BE24D8-14B1-447D-AD0D-E35B4B52D69D}" srcOrd="2" destOrd="0" presId="urn:microsoft.com/office/officeart/2018/2/layout/IconCircleList"/>
    <dgm:cxn modelId="{DF10CCB3-3DCE-4C3B-B480-E2952A581A26}" type="presParOf" srcId="{17538D98-6D37-40EE-B700-2390AEBB30D0}" destId="{ECC6CE82-1AAC-4325-808C-01F5DC0D3EF8}" srcOrd="3" destOrd="0" presId="urn:microsoft.com/office/officeart/2018/2/layout/IconCircleList"/>
    <dgm:cxn modelId="{1A1577B9-E8B1-4657-A428-2EE0CF2E3C69}" type="presParOf" srcId="{DAE7A2E1-9365-460A-9A1F-6600371D19D2}" destId="{C7F180E8-6EAC-4557-8582-13C729EB1E27}" srcOrd="13" destOrd="0" presId="urn:microsoft.com/office/officeart/2018/2/layout/IconCircleList"/>
    <dgm:cxn modelId="{72648275-644A-4E34-BB82-472D12873B76}" type="presParOf" srcId="{DAE7A2E1-9365-460A-9A1F-6600371D19D2}" destId="{4654CFE5-F2AC-41F4-A3FD-7C1789BCB640}" srcOrd="14" destOrd="0" presId="urn:microsoft.com/office/officeart/2018/2/layout/IconCircleList"/>
    <dgm:cxn modelId="{121418E0-A3D6-4091-8F42-5A75536025C4}" type="presParOf" srcId="{4654CFE5-F2AC-41F4-A3FD-7C1789BCB640}" destId="{54B0DE25-86DC-4129-9FE1-E77A77D238CF}" srcOrd="0" destOrd="0" presId="urn:microsoft.com/office/officeart/2018/2/layout/IconCircleList"/>
    <dgm:cxn modelId="{F4B5FE64-474C-4BA7-8ED1-5D977A8F4D37}" type="presParOf" srcId="{4654CFE5-F2AC-41F4-A3FD-7C1789BCB640}" destId="{8152571C-F5CF-4D8B-8524-8E8E1BC96523}" srcOrd="1" destOrd="0" presId="urn:microsoft.com/office/officeart/2018/2/layout/IconCircleList"/>
    <dgm:cxn modelId="{6BB46951-66E6-469F-BFA8-F8947F785C97}" type="presParOf" srcId="{4654CFE5-F2AC-41F4-A3FD-7C1789BCB640}" destId="{1AFEA569-6CBF-4423-B061-E7B39984E85F}" srcOrd="2" destOrd="0" presId="urn:microsoft.com/office/officeart/2018/2/layout/IconCircleList"/>
    <dgm:cxn modelId="{B60CE3FF-EF6A-4FFE-A313-FC9F3D0554CD}" type="presParOf" srcId="{4654CFE5-F2AC-41F4-A3FD-7C1789BCB640}" destId="{9ABF5BE0-8718-464B-9E1F-9880886AC2B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B4F6240-6C69-4BB9-B4D4-9C211463B34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89530ADA-7F7F-43AE-9EB8-149DC717ACDA}">
      <dgm:prSet/>
      <dgm:spPr/>
      <dgm:t>
        <a:bodyPr/>
        <a:lstStyle/>
        <a:p>
          <a:r>
            <a:rPr lang="en-US"/>
            <a:t>Copy Data Activity : This the Basic and Necessary activity presented in the ADF . The names itself suggest Copy. So , to move or copy the data that may be a File or table from One source to another source.</a:t>
          </a:r>
        </a:p>
      </dgm:t>
    </dgm:pt>
    <dgm:pt modelId="{EC59FDD9-67D6-4E3A-A223-DAEC4890BC53}" type="parTrans" cxnId="{08AEC450-7FB3-4F53-93F4-52A4FF312FBA}">
      <dgm:prSet/>
      <dgm:spPr/>
      <dgm:t>
        <a:bodyPr/>
        <a:lstStyle/>
        <a:p>
          <a:endParaRPr lang="en-US"/>
        </a:p>
      </dgm:t>
    </dgm:pt>
    <dgm:pt modelId="{8FAA9D84-DCCC-4C32-8415-B1D874DF718B}" type="sibTrans" cxnId="{08AEC450-7FB3-4F53-93F4-52A4FF312FBA}">
      <dgm:prSet/>
      <dgm:spPr/>
      <dgm:t>
        <a:bodyPr/>
        <a:lstStyle/>
        <a:p>
          <a:endParaRPr lang="en-US"/>
        </a:p>
      </dgm:t>
    </dgm:pt>
    <dgm:pt modelId="{CA49294E-CCE5-468E-9B05-C44A57765C96}">
      <dgm:prSet/>
      <dgm:spPr/>
      <dgm:t>
        <a:bodyPr/>
        <a:lstStyle/>
        <a:p>
          <a:r>
            <a:rPr lang="en-IN"/>
            <a:t>In general section provide meaningful name for that activity and description as well</a:t>
          </a:r>
          <a:endParaRPr lang="en-US"/>
        </a:p>
      </dgm:t>
    </dgm:pt>
    <dgm:pt modelId="{EAE2F76D-0B1A-4468-9A95-B46AF56D95AC}" type="parTrans" cxnId="{CEDF3900-BBBA-47A2-BF5E-8C643C2CD669}">
      <dgm:prSet/>
      <dgm:spPr/>
      <dgm:t>
        <a:bodyPr/>
        <a:lstStyle/>
        <a:p>
          <a:endParaRPr lang="en-US"/>
        </a:p>
      </dgm:t>
    </dgm:pt>
    <dgm:pt modelId="{34B1EB86-9C92-4A76-AC4F-00AF3AB64BE8}" type="sibTrans" cxnId="{CEDF3900-BBBA-47A2-BF5E-8C643C2CD669}">
      <dgm:prSet/>
      <dgm:spPr/>
      <dgm:t>
        <a:bodyPr/>
        <a:lstStyle/>
        <a:p>
          <a:endParaRPr lang="en-US"/>
        </a:p>
      </dgm:t>
    </dgm:pt>
    <dgm:pt modelId="{1B5B7639-B43F-477D-95CE-0D430A813CFA}">
      <dgm:prSet/>
      <dgm:spPr/>
      <dgm:t>
        <a:bodyPr/>
        <a:lstStyle/>
        <a:p>
          <a:r>
            <a:rPr lang="en-IN"/>
            <a:t>Activity state means stating that activity is on or off</a:t>
          </a:r>
          <a:endParaRPr lang="en-US"/>
        </a:p>
      </dgm:t>
    </dgm:pt>
    <dgm:pt modelId="{38E0CD31-06A7-433B-8C2C-9E37711AF66A}" type="parTrans" cxnId="{E5D10770-61CD-4585-B8AE-53F5D8F8BA8C}">
      <dgm:prSet/>
      <dgm:spPr/>
      <dgm:t>
        <a:bodyPr/>
        <a:lstStyle/>
        <a:p>
          <a:endParaRPr lang="en-US"/>
        </a:p>
      </dgm:t>
    </dgm:pt>
    <dgm:pt modelId="{72A8260F-F604-4477-8B23-23AC8B02910A}" type="sibTrans" cxnId="{E5D10770-61CD-4585-B8AE-53F5D8F8BA8C}">
      <dgm:prSet/>
      <dgm:spPr/>
      <dgm:t>
        <a:bodyPr/>
        <a:lstStyle/>
        <a:p>
          <a:endParaRPr lang="en-US"/>
        </a:p>
      </dgm:t>
    </dgm:pt>
    <dgm:pt modelId="{B7E707E5-AD23-4D2C-939B-A0F84C48CF5E}">
      <dgm:prSet/>
      <dgm:spPr/>
      <dgm:t>
        <a:bodyPr/>
        <a:lstStyle/>
        <a:p>
          <a:r>
            <a:rPr lang="en-IN"/>
            <a:t>Timeout : </a:t>
          </a:r>
          <a:r>
            <a:rPr lang="en-US" b="0" i="0"/>
            <a:t>Maximum amount of time an activity can run. Default is 12 hours, the minimum is 10 minutes, and the maximum amount of time allowed is 7 days. Format is in D.HH:MM:SS</a:t>
          </a:r>
          <a:endParaRPr lang="en-US"/>
        </a:p>
      </dgm:t>
    </dgm:pt>
    <dgm:pt modelId="{41B96C5B-8FAF-4E63-B445-EDC7789417F2}" type="parTrans" cxnId="{E0F4EE92-037A-48AE-B22F-2565303EBCFF}">
      <dgm:prSet/>
      <dgm:spPr/>
      <dgm:t>
        <a:bodyPr/>
        <a:lstStyle/>
        <a:p>
          <a:endParaRPr lang="en-US"/>
        </a:p>
      </dgm:t>
    </dgm:pt>
    <dgm:pt modelId="{C02EE6CB-CDAE-421B-8CCE-BD533C36213D}" type="sibTrans" cxnId="{E0F4EE92-037A-48AE-B22F-2565303EBCFF}">
      <dgm:prSet/>
      <dgm:spPr/>
      <dgm:t>
        <a:bodyPr/>
        <a:lstStyle/>
        <a:p>
          <a:endParaRPr lang="en-US"/>
        </a:p>
      </dgm:t>
    </dgm:pt>
    <dgm:pt modelId="{B73CB8DA-0062-47E1-8CA6-29984297CC8F}">
      <dgm:prSet/>
      <dgm:spPr/>
      <dgm:t>
        <a:bodyPr/>
        <a:lstStyle/>
        <a:p>
          <a:r>
            <a:rPr lang="en-IN"/>
            <a:t>Retry : max number of retry attempts . If pipeline fails   </a:t>
          </a:r>
          <a:endParaRPr lang="en-US"/>
        </a:p>
      </dgm:t>
    </dgm:pt>
    <dgm:pt modelId="{3567ED8C-5EDC-4461-959F-11AE01754091}" type="parTrans" cxnId="{F76B0D38-38AE-4299-8009-8E6CC5636512}">
      <dgm:prSet/>
      <dgm:spPr/>
      <dgm:t>
        <a:bodyPr/>
        <a:lstStyle/>
        <a:p>
          <a:endParaRPr lang="en-US"/>
        </a:p>
      </dgm:t>
    </dgm:pt>
    <dgm:pt modelId="{F7BEA7F4-E5DD-42E1-8675-8E562BB33451}" type="sibTrans" cxnId="{F76B0D38-38AE-4299-8009-8E6CC5636512}">
      <dgm:prSet/>
      <dgm:spPr/>
      <dgm:t>
        <a:bodyPr/>
        <a:lstStyle/>
        <a:p>
          <a:endParaRPr lang="en-US"/>
        </a:p>
      </dgm:t>
    </dgm:pt>
    <dgm:pt modelId="{972B4703-5479-4446-A6CF-A0B0F2E9DDDB}">
      <dgm:prSet/>
      <dgm:spPr/>
      <dgm:t>
        <a:bodyPr/>
        <a:lstStyle/>
        <a:p>
          <a:r>
            <a:rPr lang="en-IN"/>
            <a:t>Source represents the source dataset and sink represents the Target location </a:t>
          </a:r>
          <a:endParaRPr lang="en-US"/>
        </a:p>
      </dgm:t>
    </dgm:pt>
    <dgm:pt modelId="{477D3F5F-D4D0-414E-9D80-FF190D692F72}" type="parTrans" cxnId="{ED137D09-B1D9-4EE6-BAA8-1FB7E54E344A}">
      <dgm:prSet/>
      <dgm:spPr/>
      <dgm:t>
        <a:bodyPr/>
        <a:lstStyle/>
        <a:p>
          <a:endParaRPr lang="en-US"/>
        </a:p>
      </dgm:t>
    </dgm:pt>
    <dgm:pt modelId="{E4CE902B-1D58-4489-A99D-C00CC2925333}" type="sibTrans" cxnId="{ED137D09-B1D9-4EE6-BAA8-1FB7E54E344A}">
      <dgm:prSet/>
      <dgm:spPr/>
      <dgm:t>
        <a:bodyPr/>
        <a:lstStyle/>
        <a:p>
          <a:endParaRPr lang="en-US"/>
        </a:p>
      </dgm:t>
    </dgm:pt>
    <dgm:pt modelId="{5A16171B-FB29-4D48-933A-34DBC3C4BAD4}" type="pres">
      <dgm:prSet presAssocID="{9B4F6240-6C69-4BB9-B4D4-9C211463B34F}" presName="vert0" presStyleCnt="0">
        <dgm:presLayoutVars>
          <dgm:dir/>
          <dgm:animOne val="branch"/>
          <dgm:animLvl val="lvl"/>
        </dgm:presLayoutVars>
      </dgm:prSet>
      <dgm:spPr/>
    </dgm:pt>
    <dgm:pt modelId="{CF0C3C6F-7B13-4D69-9482-57F652676937}" type="pres">
      <dgm:prSet presAssocID="{89530ADA-7F7F-43AE-9EB8-149DC717ACDA}" presName="thickLine" presStyleLbl="alignNode1" presStyleIdx="0" presStyleCnt="6"/>
      <dgm:spPr/>
    </dgm:pt>
    <dgm:pt modelId="{FD691A6B-B660-4897-B13A-5B3C0D5F2741}" type="pres">
      <dgm:prSet presAssocID="{89530ADA-7F7F-43AE-9EB8-149DC717ACDA}" presName="horz1" presStyleCnt="0"/>
      <dgm:spPr/>
    </dgm:pt>
    <dgm:pt modelId="{3457A56D-2991-452C-9B55-E65D8C7AF672}" type="pres">
      <dgm:prSet presAssocID="{89530ADA-7F7F-43AE-9EB8-149DC717ACDA}" presName="tx1" presStyleLbl="revTx" presStyleIdx="0" presStyleCnt="6"/>
      <dgm:spPr/>
    </dgm:pt>
    <dgm:pt modelId="{30E1C672-893B-411B-87AE-44E416809A2D}" type="pres">
      <dgm:prSet presAssocID="{89530ADA-7F7F-43AE-9EB8-149DC717ACDA}" presName="vert1" presStyleCnt="0"/>
      <dgm:spPr/>
    </dgm:pt>
    <dgm:pt modelId="{B291F5D1-4DA4-47D4-86AD-1B9BBFAC0A50}" type="pres">
      <dgm:prSet presAssocID="{CA49294E-CCE5-468E-9B05-C44A57765C96}" presName="thickLine" presStyleLbl="alignNode1" presStyleIdx="1" presStyleCnt="6"/>
      <dgm:spPr/>
    </dgm:pt>
    <dgm:pt modelId="{B93C25D5-F96D-4836-A4CA-C41A5919B9DE}" type="pres">
      <dgm:prSet presAssocID="{CA49294E-CCE5-468E-9B05-C44A57765C96}" presName="horz1" presStyleCnt="0"/>
      <dgm:spPr/>
    </dgm:pt>
    <dgm:pt modelId="{CAF2262A-4BE4-465B-9DAC-2C8EC32F25EA}" type="pres">
      <dgm:prSet presAssocID="{CA49294E-CCE5-468E-9B05-C44A57765C96}" presName="tx1" presStyleLbl="revTx" presStyleIdx="1" presStyleCnt="6"/>
      <dgm:spPr/>
    </dgm:pt>
    <dgm:pt modelId="{14FA1EDD-D67E-4D83-A0D0-A7B41CF06839}" type="pres">
      <dgm:prSet presAssocID="{CA49294E-CCE5-468E-9B05-C44A57765C96}" presName="vert1" presStyleCnt="0"/>
      <dgm:spPr/>
    </dgm:pt>
    <dgm:pt modelId="{69DC149F-38A0-479B-9D4C-2E245DACA5F1}" type="pres">
      <dgm:prSet presAssocID="{1B5B7639-B43F-477D-95CE-0D430A813CFA}" presName="thickLine" presStyleLbl="alignNode1" presStyleIdx="2" presStyleCnt="6"/>
      <dgm:spPr/>
    </dgm:pt>
    <dgm:pt modelId="{065F2590-E766-44AD-804C-CF949B216AF2}" type="pres">
      <dgm:prSet presAssocID="{1B5B7639-B43F-477D-95CE-0D430A813CFA}" presName="horz1" presStyleCnt="0"/>
      <dgm:spPr/>
    </dgm:pt>
    <dgm:pt modelId="{A2BD85CC-B791-480D-B2CE-4CD8F8055E9C}" type="pres">
      <dgm:prSet presAssocID="{1B5B7639-B43F-477D-95CE-0D430A813CFA}" presName="tx1" presStyleLbl="revTx" presStyleIdx="2" presStyleCnt="6"/>
      <dgm:spPr/>
    </dgm:pt>
    <dgm:pt modelId="{D32475FC-59CD-4B02-BE80-965DC3828F62}" type="pres">
      <dgm:prSet presAssocID="{1B5B7639-B43F-477D-95CE-0D430A813CFA}" presName="vert1" presStyleCnt="0"/>
      <dgm:spPr/>
    </dgm:pt>
    <dgm:pt modelId="{8B6BED26-4F3F-4275-BABE-BE14971D091D}" type="pres">
      <dgm:prSet presAssocID="{B7E707E5-AD23-4D2C-939B-A0F84C48CF5E}" presName="thickLine" presStyleLbl="alignNode1" presStyleIdx="3" presStyleCnt="6"/>
      <dgm:spPr/>
    </dgm:pt>
    <dgm:pt modelId="{B630284C-7825-4440-9618-97C389DC6E9A}" type="pres">
      <dgm:prSet presAssocID="{B7E707E5-AD23-4D2C-939B-A0F84C48CF5E}" presName="horz1" presStyleCnt="0"/>
      <dgm:spPr/>
    </dgm:pt>
    <dgm:pt modelId="{3CEDB487-18DE-4007-85CF-1115259BC8BF}" type="pres">
      <dgm:prSet presAssocID="{B7E707E5-AD23-4D2C-939B-A0F84C48CF5E}" presName="tx1" presStyleLbl="revTx" presStyleIdx="3" presStyleCnt="6"/>
      <dgm:spPr/>
    </dgm:pt>
    <dgm:pt modelId="{74532AD4-477B-40B0-AEF2-75A7A38E9616}" type="pres">
      <dgm:prSet presAssocID="{B7E707E5-AD23-4D2C-939B-A0F84C48CF5E}" presName="vert1" presStyleCnt="0"/>
      <dgm:spPr/>
    </dgm:pt>
    <dgm:pt modelId="{187418A5-DF60-4F04-B0A3-8B03DE502715}" type="pres">
      <dgm:prSet presAssocID="{B73CB8DA-0062-47E1-8CA6-29984297CC8F}" presName="thickLine" presStyleLbl="alignNode1" presStyleIdx="4" presStyleCnt="6"/>
      <dgm:spPr/>
    </dgm:pt>
    <dgm:pt modelId="{A16926E8-4E74-4FCD-BC2E-2E385A45618D}" type="pres">
      <dgm:prSet presAssocID="{B73CB8DA-0062-47E1-8CA6-29984297CC8F}" presName="horz1" presStyleCnt="0"/>
      <dgm:spPr/>
    </dgm:pt>
    <dgm:pt modelId="{5D15C8BA-9AB4-4627-9E1F-87EA1F5015DD}" type="pres">
      <dgm:prSet presAssocID="{B73CB8DA-0062-47E1-8CA6-29984297CC8F}" presName="tx1" presStyleLbl="revTx" presStyleIdx="4" presStyleCnt="6"/>
      <dgm:spPr/>
    </dgm:pt>
    <dgm:pt modelId="{46E624D6-F0E5-4C50-A64F-E0DF57DE712E}" type="pres">
      <dgm:prSet presAssocID="{B73CB8DA-0062-47E1-8CA6-29984297CC8F}" presName="vert1" presStyleCnt="0"/>
      <dgm:spPr/>
    </dgm:pt>
    <dgm:pt modelId="{537989BB-7F1E-4FE4-A878-E191FAEBA61C}" type="pres">
      <dgm:prSet presAssocID="{972B4703-5479-4446-A6CF-A0B0F2E9DDDB}" presName="thickLine" presStyleLbl="alignNode1" presStyleIdx="5" presStyleCnt="6"/>
      <dgm:spPr/>
    </dgm:pt>
    <dgm:pt modelId="{6ECCA06F-B70D-49FE-9B93-B92BEF13E2AD}" type="pres">
      <dgm:prSet presAssocID="{972B4703-5479-4446-A6CF-A0B0F2E9DDDB}" presName="horz1" presStyleCnt="0"/>
      <dgm:spPr/>
    </dgm:pt>
    <dgm:pt modelId="{F297451C-639D-452B-A55A-7849CDB2DAC0}" type="pres">
      <dgm:prSet presAssocID="{972B4703-5479-4446-A6CF-A0B0F2E9DDDB}" presName="tx1" presStyleLbl="revTx" presStyleIdx="5" presStyleCnt="6"/>
      <dgm:spPr/>
    </dgm:pt>
    <dgm:pt modelId="{3C96255B-00F7-4647-BDCA-340FEB11780C}" type="pres">
      <dgm:prSet presAssocID="{972B4703-5479-4446-A6CF-A0B0F2E9DDDB}" presName="vert1" presStyleCnt="0"/>
      <dgm:spPr/>
    </dgm:pt>
  </dgm:ptLst>
  <dgm:cxnLst>
    <dgm:cxn modelId="{CEDF3900-BBBA-47A2-BF5E-8C643C2CD669}" srcId="{9B4F6240-6C69-4BB9-B4D4-9C211463B34F}" destId="{CA49294E-CCE5-468E-9B05-C44A57765C96}" srcOrd="1" destOrd="0" parTransId="{EAE2F76D-0B1A-4468-9A95-B46AF56D95AC}" sibTransId="{34B1EB86-9C92-4A76-AC4F-00AF3AB64BE8}"/>
    <dgm:cxn modelId="{ED137D09-B1D9-4EE6-BAA8-1FB7E54E344A}" srcId="{9B4F6240-6C69-4BB9-B4D4-9C211463B34F}" destId="{972B4703-5479-4446-A6CF-A0B0F2E9DDDB}" srcOrd="5" destOrd="0" parTransId="{477D3F5F-D4D0-414E-9D80-FF190D692F72}" sibTransId="{E4CE902B-1D58-4489-A99D-C00CC2925333}"/>
    <dgm:cxn modelId="{FD2AE80D-9AAB-477E-92F1-F4288E84E09D}" type="presOf" srcId="{CA49294E-CCE5-468E-9B05-C44A57765C96}" destId="{CAF2262A-4BE4-465B-9DAC-2C8EC32F25EA}" srcOrd="0" destOrd="0" presId="urn:microsoft.com/office/officeart/2008/layout/LinedList"/>
    <dgm:cxn modelId="{AC8C0E19-D097-477C-A098-2FAD941B1426}" type="presOf" srcId="{B73CB8DA-0062-47E1-8CA6-29984297CC8F}" destId="{5D15C8BA-9AB4-4627-9E1F-87EA1F5015DD}" srcOrd="0" destOrd="0" presId="urn:microsoft.com/office/officeart/2008/layout/LinedList"/>
    <dgm:cxn modelId="{C7E8EA24-1A3B-49AF-9BD1-9A990B60951E}" type="presOf" srcId="{1B5B7639-B43F-477D-95CE-0D430A813CFA}" destId="{A2BD85CC-B791-480D-B2CE-4CD8F8055E9C}" srcOrd="0" destOrd="0" presId="urn:microsoft.com/office/officeart/2008/layout/LinedList"/>
    <dgm:cxn modelId="{F46DE325-E955-4952-A8FC-E572F51CE8EB}" type="presOf" srcId="{B7E707E5-AD23-4D2C-939B-A0F84C48CF5E}" destId="{3CEDB487-18DE-4007-85CF-1115259BC8BF}" srcOrd="0" destOrd="0" presId="urn:microsoft.com/office/officeart/2008/layout/LinedList"/>
    <dgm:cxn modelId="{F76B0D38-38AE-4299-8009-8E6CC5636512}" srcId="{9B4F6240-6C69-4BB9-B4D4-9C211463B34F}" destId="{B73CB8DA-0062-47E1-8CA6-29984297CC8F}" srcOrd="4" destOrd="0" parTransId="{3567ED8C-5EDC-4461-959F-11AE01754091}" sibTransId="{F7BEA7F4-E5DD-42E1-8675-8E562BB33451}"/>
    <dgm:cxn modelId="{E5D10770-61CD-4585-B8AE-53F5D8F8BA8C}" srcId="{9B4F6240-6C69-4BB9-B4D4-9C211463B34F}" destId="{1B5B7639-B43F-477D-95CE-0D430A813CFA}" srcOrd="2" destOrd="0" parTransId="{38E0CD31-06A7-433B-8C2C-9E37711AF66A}" sibTransId="{72A8260F-F604-4477-8B23-23AC8B02910A}"/>
    <dgm:cxn modelId="{08AEC450-7FB3-4F53-93F4-52A4FF312FBA}" srcId="{9B4F6240-6C69-4BB9-B4D4-9C211463B34F}" destId="{89530ADA-7F7F-43AE-9EB8-149DC717ACDA}" srcOrd="0" destOrd="0" parTransId="{EC59FDD9-67D6-4E3A-A223-DAEC4890BC53}" sibTransId="{8FAA9D84-DCCC-4C32-8415-B1D874DF718B}"/>
    <dgm:cxn modelId="{832DAA7E-EEA1-4015-A111-A9986F153335}" type="presOf" srcId="{972B4703-5479-4446-A6CF-A0B0F2E9DDDB}" destId="{F297451C-639D-452B-A55A-7849CDB2DAC0}" srcOrd="0" destOrd="0" presId="urn:microsoft.com/office/officeart/2008/layout/LinedList"/>
    <dgm:cxn modelId="{E0F4EE92-037A-48AE-B22F-2565303EBCFF}" srcId="{9B4F6240-6C69-4BB9-B4D4-9C211463B34F}" destId="{B7E707E5-AD23-4D2C-939B-A0F84C48CF5E}" srcOrd="3" destOrd="0" parTransId="{41B96C5B-8FAF-4E63-B445-EDC7789417F2}" sibTransId="{C02EE6CB-CDAE-421B-8CCE-BD533C36213D}"/>
    <dgm:cxn modelId="{159836C1-E61C-451D-A9F2-441D6F170D9E}" type="presOf" srcId="{9B4F6240-6C69-4BB9-B4D4-9C211463B34F}" destId="{5A16171B-FB29-4D48-933A-34DBC3C4BAD4}" srcOrd="0" destOrd="0" presId="urn:microsoft.com/office/officeart/2008/layout/LinedList"/>
    <dgm:cxn modelId="{99860DDA-3B55-4A77-8DA5-65A4DCCBAF20}" type="presOf" srcId="{89530ADA-7F7F-43AE-9EB8-149DC717ACDA}" destId="{3457A56D-2991-452C-9B55-E65D8C7AF672}" srcOrd="0" destOrd="0" presId="urn:microsoft.com/office/officeart/2008/layout/LinedList"/>
    <dgm:cxn modelId="{0FF9B999-4920-4F4B-A369-D49677AAB064}" type="presParOf" srcId="{5A16171B-FB29-4D48-933A-34DBC3C4BAD4}" destId="{CF0C3C6F-7B13-4D69-9482-57F652676937}" srcOrd="0" destOrd="0" presId="urn:microsoft.com/office/officeart/2008/layout/LinedList"/>
    <dgm:cxn modelId="{50F090E3-2BA6-4868-8930-1D7FB4A4A4EF}" type="presParOf" srcId="{5A16171B-FB29-4D48-933A-34DBC3C4BAD4}" destId="{FD691A6B-B660-4897-B13A-5B3C0D5F2741}" srcOrd="1" destOrd="0" presId="urn:microsoft.com/office/officeart/2008/layout/LinedList"/>
    <dgm:cxn modelId="{CED0FAB5-1C13-4B73-A5DF-BED361B68F3F}" type="presParOf" srcId="{FD691A6B-B660-4897-B13A-5B3C0D5F2741}" destId="{3457A56D-2991-452C-9B55-E65D8C7AF672}" srcOrd="0" destOrd="0" presId="urn:microsoft.com/office/officeart/2008/layout/LinedList"/>
    <dgm:cxn modelId="{66B3B247-E75E-4B7B-8EA0-EA890CF2D1FF}" type="presParOf" srcId="{FD691A6B-B660-4897-B13A-5B3C0D5F2741}" destId="{30E1C672-893B-411B-87AE-44E416809A2D}" srcOrd="1" destOrd="0" presId="urn:microsoft.com/office/officeart/2008/layout/LinedList"/>
    <dgm:cxn modelId="{0FC73C3C-14F2-40E2-924F-27DEC5C57F99}" type="presParOf" srcId="{5A16171B-FB29-4D48-933A-34DBC3C4BAD4}" destId="{B291F5D1-4DA4-47D4-86AD-1B9BBFAC0A50}" srcOrd="2" destOrd="0" presId="urn:microsoft.com/office/officeart/2008/layout/LinedList"/>
    <dgm:cxn modelId="{7C1A474E-D57E-45DE-ADB6-DE73EE3BA0FB}" type="presParOf" srcId="{5A16171B-FB29-4D48-933A-34DBC3C4BAD4}" destId="{B93C25D5-F96D-4836-A4CA-C41A5919B9DE}" srcOrd="3" destOrd="0" presId="urn:microsoft.com/office/officeart/2008/layout/LinedList"/>
    <dgm:cxn modelId="{4DABD014-6D75-44F9-86B0-3B4B77C756CA}" type="presParOf" srcId="{B93C25D5-F96D-4836-A4CA-C41A5919B9DE}" destId="{CAF2262A-4BE4-465B-9DAC-2C8EC32F25EA}" srcOrd="0" destOrd="0" presId="urn:microsoft.com/office/officeart/2008/layout/LinedList"/>
    <dgm:cxn modelId="{D1E6DE00-7291-484E-AB39-C653BA450B22}" type="presParOf" srcId="{B93C25D5-F96D-4836-A4CA-C41A5919B9DE}" destId="{14FA1EDD-D67E-4D83-A0D0-A7B41CF06839}" srcOrd="1" destOrd="0" presId="urn:microsoft.com/office/officeart/2008/layout/LinedList"/>
    <dgm:cxn modelId="{43D25544-30AB-4583-BEAC-146102E3027A}" type="presParOf" srcId="{5A16171B-FB29-4D48-933A-34DBC3C4BAD4}" destId="{69DC149F-38A0-479B-9D4C-2E245DACA5F1}" srcOrd="4" destOrd="0" presId="urn:microsoft.com/office/officeart/2008/layout/LinedList"/>
    <dgm:cxn modelId="{539E518D-0553-46DF-A7EE-85EB2BC0372A}" type="presParOf" srcId="{5A16171B-FB29-4D48-933A-34DBC3C4BAD4}" destId="{065F2590-E766-44AD-804C-CF949B216AF2}" srcOrd="5" destOrd="0" presId="urn:microsoft.com/office/officeart/2008/layout/LinedList"/>
    <dgm:cxn modelId="{D9E62054-813A-4BB5-9AE4-156BF1F16310}" type="presParOf" srcId="{065F2590-E766-44AD-804C-CF949B216AF2}" destId="{A2BD85CC-B791-480D-B2CE-4CD8F8055E9C}" srcOrd="0" destOrd="0" presId="urn:microsoft.com/office/officeart/2008/layout/LinedList"/>
    <dgm:cxn modelId="{98258189-F5BF-4C56-881B-4A9F3E795D7F}" type="presParOf" srcId="{065F2590-E766-44AD-804C-CF949B216AF2}" destId="{D32475FC-59CD-4B02-BE80-965DC3828F62}" srcOrd="1" destOrd="0" presId="urn:microsoft.com/office/officeart/2008/layout/LinedList"/>
    <dgm:cxn modelId="{385AC20C-4C6E-47E9-9911-E4307A6809CB}" type="presParOf" srcId="{5A16171B-FB29-4D48-933A-34DBC3C4BAD4}" destId="{8B6BED26-4F3F-4275-BABE-BE14971D091D}" srcOrd="6" destOrd="0" presId="urn:microsoft.com/office/officeart/2008/layout/LinedList"/>
    <dgm:cxn modelId="{16176C25-0AC0-446E-8101-E4C151AB7EA5}" type="presParOf" srcId="{5A16171B-FB29-4D48-933A-34DBC3C4BAD4}" destId="{B630284C-7825-4440-9618-97C389DC6E9A}" srcOrd="7" destOrd="0" presId="urn:microsoft.com/office/officeart/2008/layout/LinedList"/>
    <dgm:cxn modelId="{A063AC1D-2454-4520-B297-CD69FF3A463A}" type="presParOf" srcId="{B630284C-7825-4440-9618-97C389DC6E9A}" destId="{3CEDB487-18DE-4007-85CF-1115259BC8BF}" srcOrd="0" destOrd="0" presId="urn:microsoft.com/office/officeart/2008/layout/LinedList"/>
    <dgm:cxn modelId="{DEEE0411-F0D5-4703-AD3D-ABE88574EB51}" type="presParOf" srcId="{B630284C-7825-4440-9618-97C389DC6E9A}" destId="{74532AD4-477B-40B0-AEF2-75A7A38E9616}" srcOrd="1" destOrd="0" presId="urn:microsoft.com/office/officeart/2008/layout/LinedList"/>
    <dgm:cxn modelId="{2BCDE606-EDBD-4A8E-AFBA-0382E2F54A83}" type="presParOf" srcId="{5A16171B-FB29-4D48-933A-34DBC3C4BAD4}" destId="{187418A5-DF60-4F04-B0A3-8B03DE502715}" srcOrd="8" destOrd="0" presId="urn:microsoft.com/office/officeart/2008/layout/LinedList"/>
    <dgm:cxn modelId="{FDD2F70A-F981-4547-A69A-7F765B68C557}" type="presParOf" srcId="{5A16171B-FB29-4D48-933A-34DBC3C4BAD4}" destId="{A16926E8-4E74-4FCD-BC2E-2E385A45618D}" srcOrd="9" destOrd="0" presId="urn:microsoft.com/office/officeart/2008/layout/LinedList"/>
    <dgm:cxn modelId="{702BB959-91E4-4C39-93A4-F97505B5B6BA}" type="presParOf" srcId="{A16926E8-4E74-4FCD-BC2E-2E385A45618D}" destId="{5D15C8BA-9AB4-4627-9E1F-87EA1F5015DD}" srcOrd="0" destOrd="0" presId="urn:microsoft.com/office/officeart/2008/layout/LinedList"/>
    <dgm:cxn modelId="{329B5B13-3392-4FBD-AD45-C2DAD72146F8}" type="presParOf" srcId="{A16926E8-4E74-4FCD-BC2E-2E385A45618D}" destId="{46E624D6-F0E5-4C50-A64F-E0DF57DE712E}" srcOrd="1" destOrd="0" presId="urn:microsoft.com/office/officeart/2008/layout/LinedList"/>
    <dgm:cxn modelId="{397EE8E6-A76D-4F99-B3EB-D33BDEA0CDBA}" type="presParOf" srcId="{5A16171B-FB29-4D48-933A-34DBC3C4BAD4}" destId="{537989BB-7F1E-4FE4-A878-E191FAEBA61C}" srcOrd="10" destOrd="0" presId="urn:microsoft.com/office/officeart/2008/layout/LinedList"/>
    <dgm:cxn modelId="{358077DD-FCA2-4971-A53D-D19EEEBA247C}" type="presParOf" srcId="{5A16171B-FB29-4D48-933A-34DBC3C4BAD4}" destId="{6ECCA06F-B70D-49FE-9B93-B92BEF13E2AD}" srcOrd="11" destOrd="0" presId="urn:microsoft.com/office/officeart/2008/layout/LinedList"/>
    <dgm:cxn modelId="{99E443C2-EDEA-4795-9363-8ECB48DCAAF4}" type="presParOf" srcId="{6ECCA06F-B70D-49FE-9B93-B92BEF13E2AD}" destId="{F297451C-639D-452B-A55A-7849CDB2DAC0}" srcOrd="0" destOrd="0" presId="urn:microsoft.com/office/officeart/2008/layout/LinedList"/>
    <dgm:cxn modelId="{169A4E30-81AE-46CA-A958-2861B0EF679C}" type="presParOf" srcId="{6ECCA06F-B70D-49FE-9B93-B92BEF13E2AD}" destId="{3C96255B-00F7-4647-BDCA-340FEB11780C}"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3E4A41-EB0E-479E-BC62-2F70B8B0B30E}">
      <dsp:nvSpPr>
        <dsp:cNvPr id="0" name=""/>
        <dsp:cNvSpPr/>
      </dsp:nvSpPr>
      <dsp:spPr>
        <a:xfrm>
          <a:off x="0" y="51189"/>
          <a:ext cx="8502562" cy="556152"/>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ETL : Is an automated Data pipeline Engg Methodology. </a:t>
          </a:r>
        </a:p>
      </dsp:txBody>
      <dsp:txXfrm>
        <a:off x="27149" y="78338"/>
        <a:ext cx="8448264" cy="501854"/>
      </dsp:txXfrm>
    </dsp:sp>
    <dsp:sp modelId="{F10775B3-39CF-45F5-A0BF-535F8F811687}">
      <dsp:nvSpPr>
        <dsp:cNvPr id="0" name=""/>
        <dsp:cNvSpPr/>
      </dsp:nvSpPr>
      <dsp:spPr>
        <a:xfrm>
          <a:off x="0" y="647661"/>
          <a:ext cx="8502562" cy="556152"/>
        </a:xfrm>
        <a:prstGeom prst="roundRect">
          <a:avLst/>
        </a:prstGeom>
        <a:solidFill>
          <a:schemeClr val="accent2">
            <a:hueOff val="-181920"/>
            <a:satOff val="-10491"/>
            <a:lumOff val="107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E : Extract : Extracting the data from different sources </a:t>
          </a:r>
        </a:p>
      </dsp:txBody>
      <dsp:txXfrm>
        <a:off x="27149" y="674810"/>
        <a:ext cx="8448264" cy="501854"/>
      </dsp:txXfrm>
    </dsp:sp>
    <dsp:sp modelId="{90F4D9CD-1A67-4C90-943A-88C986EC5856}">
      <dsp:nvSpPr>
        <dsp:cNvPr id="0" name=""/>
        <dsp:cNvSpPr/>
      </dsp:nvSpPr>
      <dsp:spPr>
        <a:xfrm>
          <a:off x="0" y="1244133"/>
          <a:ext cx="8502562" cy="556152"/>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T : Transform : Transforming Data into the format for the suitable output like : Data cleaning and processing </a:t>
          </a:r>
        </a:p>
      </dsp:txBody>
      <dsp:txXfrm>
        <a:off x="27149" y="1271282"/>
        <a:ext cx="8448264" cy="501854"/>
      </dsp:txXfrm>
    </dsp:sp>
    <dsp:sp modelId="{376151FF-ECF6-46BF-9E77-E9B683EB6E15}">
      <dsp:nvSpPr>
        <dsp:cNvPr id="0" name=""/>
        <dsp:cNvSpPr/>
      </dsp:nvSpPr>
      <dsp:spPr>
        <a:xfrm>
          <a:off x="0" y="1840605"/>
          <a:ext cx="8502562" cy="556152"/>
        </a:xfrm>
        <a:prstGeom prst="roundRect">
          <a:avLst/>
        </a:prstGeom>
        <a:solidFill>
          <a:schemeClr val="accent2">
            <a:hueOff val="-545761"/>
            <a:satOff val="-31473"/>
            <a:lumOff val="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L : Load : Loading the Transformed Data into a Destination that may be DWH or to any Distributed File System like Azure Storage layer, AWS S3, HDFS etc.,</a:t>
          </a:r>
        </a:p>
      </dsp:txBody>
      <dsp:txXfrm>
        <a:off x="27149" y="1867754"/>
        <a:ext cx="8448264" cy="501854"/>
      </dsp:txXfrm>
    </dsp:sp>
    <dsp:sp modelId="{BDFC3C57-7884-43A4-BC82-5D6A29C04C6F}">
      <dsp:nvSpPr>
        <dsp:cNvPr id="0" name=""/>
        <dsp:cNvSpPr/>
      </dsp:nvSpPr>
      <dsp:spPr>
        <a:xfrm>
          <a:off x="0" y="2423319"/>
          <a:ext cx="8502562" cy="556152"/>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Use Cases of ETL:</a:t>
          </a:r>
        </a:p>
      </dsp:txBody>
      <dsp:txXfrm>
        <a:off x="27149" y="2450468"/>
        <a:ext cx="8448264" cy="501854"/>
      </dsp:txXfrm>
    </dsp:sp>
    <dsp:sp modelId="{301C50FB-6FE7-4C54-99F4-A894988E04EE}">
      <dsp:nvSpPr>
        <dsp:cNvPr id="0" name=""/>
        <dsp:cNvSpPr/>
      </dsp:nvSpPr>
      <dsp:spPr>
        <a:xfrm>
          <a:off x="0" y="3033550"/>
          <a:ext cx="8502562" cy="556152"/>
        </a:xfrm>
        <a:prstGeom prst="roundRect">
          <a:avLst/>
        </a:prstGeom>
        <a:solidFill>
          <a:schemeClr val="accent2">
            <a:hueOff val="-909602"/>
            <a:satOff val="-52455"/>
            <a:lumOff val="539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Digitizing the analog Media</a:t>
          </a:r>
        </a:p>
      </dsp:txBody>
      <dsp:txXfrm>
        <a:off x="27149" y="3060699"/>
        <a:ext cx="8448264" cy="501854"/>
      </dsp:txXfrm>
    </dsp:sp>
    <dsp:sp modelId="{36925D71-5ED1-4F57-9C17-655F877928C2}">
      <dsp:nvSpPr>
        <dsp:cNvPr id="0" name=""/>
        <dsp:cNvSpPr/>
      </dsp:nvSpPr>
      <dsp:spPr>
        <a:xfrm>
          <a:off x="0" y="3630022"/>
          <a:ext cx="8502562" cy="556152"/>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Moving data from OLTP TO DWH</a:t>
          </a:r>
        </a:p>
      </dsp:txBody>
      <dsp:txXfrm>
        <a:off x="27149" y="3657171"/>
        <a:ext cx="8448264" cy="501854"/>
      </dsp:txXfrm>
    </dsp:sp>
    <dsp:sp modelId="{C2471BCF-AFE6-4C27-8E41-D60BF36A54E1}">
      <dsp:nvSpPr>
        <dsp:cNvPr id="0" name=""/>
        <dsp:cNvSpPr/>
      </dsp:nvSpPr>
      <dsp:spPr>
        <a:xfrm>
          <a:off x="0" y="4226494"/>
          <a:ext cx="8502562" cy="556152"/>
        </a:xfrm>
        <a:prstGeom prst="roundRect">
          <a:avLst/>
        </a:prstGeom>
        <a:solidFill>
          <a:schemeClr val="accent2">
            <a:hueOff val="-1273443"/>
            <a:satOff val="-73437"/>
            <a:lumOff val="754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Training and Deploying the ML model etc.,</a:t>
          </a:r>
          <a:endParaRPr lang="en-US" sz="1400" kern="1200"/>
        </a:p>
      </dsp:txBody>
      <dsp:txXfrm>
        <a:off x="27149" y="4253643"/>
        <a:ext cx="8448264" cy="501854"/>
      </dsp:txXfrm>
    </dsp:sp>
    <dsp:sp modelId="{C2917B4B-8B85-4F27-BB88-0937D3FB93A3}">
      <dsp:nvSpPr>
        <dsp:cNvPr id="0" name=""/>
        <dsp:cNvSpPr/>
      </dsp:nvSpPr>
      <dsp:spPr>
        <a:xfrm>
          <a:off x="0" y="4822966"/>
          <a:ext cx="8502562" cy="556152"/>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kern="1200"/>
            <a:t>Tools: Common ETL Tools are ADF, Talend, IICS, SSIS etc.,</a:t>
          </a:r>
          <a:endParaRPr lang="en-US" sz="1400" kern="1200"/>
        </a:p>
      </dsp:txBody>
      <dsp:txXfrm>
        <a:off x="27149" y="4850115"/>
        <a:ext cx="8448264" cy="5018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F88602-73A7-4989-AD23-E85EA1DA6CA6}">
      <dsp:nvSpPr>
        <dsp:cNvPr id="0" name=""/>
        <dsp:cNvSpPr/>
      </dsp:nvSpPr>
      <dsp:spPr>
        <a:xfrm>
          <a:off x="0" y="36175"/>
          <a:ext cx="7442382" cy="1032854"/>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Example of Raw Data Sources:</a:t>
          </a:r>
        </a:p>
      </dsp:txBody>
      <dsp:txXfrm>
        <a:off x="50420" y="86595"/>
        <a:ext cx="7341542" cy="932014"/>
      </dsp:txXfrm>
    </dsp:sp>
    <dsp:sp modelId="{7D18C40B-FB64-4769-BF63-7FCF4EE306B9}">
      <dsp:nvSpPr>
        <dsp:cNvPr id="0" name=""/>
        <dsp:cNvSpPr/>
      </dsp:nvSpPr>
      <dsp:spPr>
        <a:xfrm>
          <a:off x="0" y="1143909"/>
          <a:ext cx="7442382" cy="1032854"/>
        </a:xfrm>
        <a:prstGeom prst="roundRect">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Paper Documents, webpages, Analog audio/video, Survey and Statistics Data</a:t>
          </a:r>
        </a:p>
      </dsp:txBody>
      <dsp:txXfrm>
        <a:off x="50420" y="1194329"/>
        <a:ext cx="7341542" cy="932014"/>
      </dsp:txXfrm>
    </dsp:sp>
    <dsp:sp modelId="{B7B76DD2-5FB4-450F-9A97-048761010D66}">
      <dsp:nvSpPr>
        <dsp:cNvPr id="0" name=""/>
        <dsp:cNvSpPr/>
      </dsp:nvSpPr>
      <dsp:spPr>
        <a:xfrm>
          <a:off x="0" y="2251643"/>
          <a:ext cx="7442382" cy="1032854"/>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Transactional Data, DataBase</a:t>
          </a:r>
        </a:p>
      </dsp:txBody>
      <dsp:txXfrm>
        <a:off x="50420" y="2302063"/>
        <a:ext cx="7341542" cy="932014"/>
      </dsp:txXfrm>
    </dsp:sp>
    <dsp:sp modelId="{04422260-1B23-44B4-9DB7-7FC1FEB08CF8}">
      <dsp:nvSpPr>
        <dsp:cNvPr id="0" name=""/>
        <dsp:cNvSpPr/>
      </dsp:nvSpPr>
      <dsp:spPr>
        <a:xfrm>
          <a:off x="0" y="3359377"/>
          <a:ext cx="7442382" cy="1032854"/>
        </a:xfrm>
        <a:prstGeom prst="roundRect">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Example of Event Based Data:</a:t>
          </a:r>
        </a:p>
      </dsp:txBody>
      <dsp:txXfrm>
        <a:off x="50420" y="3409797"/>
        <a:ext cx="7341542" cy="932014"/>
      </dsp:txXfrm>
    </dsp:sp>
    <dsp:sp modelId="{67C611D0-8008-404A-AE59-8E08F13B79BE}">
      <dsp:nvSpPr>
        <dsp:cNvPr id="0" name=""/>
        <dsp:cNvSpPr/>
      </dsp:nvSpPr>
      <dsp:spPr>
        <a:xfrm>
          <a:off x="0" y="4467111"/>
          <a:ext cx="7442382" cy="1032854"/>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Social Media Streams, weather Station networks, flight data , IOT data</a:t>
          </a:r>
        </a:p>
      </dsp:txBody>
      <dsp:txXfrm>
        <a:off x="50420" y="4517531"/>
        <a:ext cx="7341542" cy="93201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BFE849-5E2A-4B3E-9368-D2DE9D9D1E26}">
      <dsp:nvSpPr>
        <dsp:cNvPr id="0" name=""/>
        <dsp:cNvSpPr/>
      </dsp:nvSpPr>
      <dsp:spPr>
        <a:xfrm>
          <a:off x="341020" y="472572"/>
          <a:ext cx="927583" cy="927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2BA11B-7D45-4141-9D8E-C69389376978}">
      <dsp:nvSpPr>
        <dsp:cNvPr id="0" name=""/>
        <dsp:cNvSpPr/>
      </dsp:nvSpPr>
      <dsp:spPr>
        <a:xfrm>
          <a:off x="535813" y="667364"/>
          <a:ext cx="537998" cy="53799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19479C2-37D2-443E-8025-1E66558D682F}">
      <dsp:nvSpPr>
        <dsp:cNvPr id="0" name=""/>
        <dsp:cNvSpPr/>
      </dsp:nvSpPr>
      <dsp:spPr>
        <a:xfrm>
          <a:off x="1467371" y="472572"/>
          <a:ext cx="2186445" cy="927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Data Transformation Involve various operations, such as :</a:t>
          </a:r>
        </a:p>
      </dsp:txBody>
      <dsp:txXfrm>
        <a:off x="1467371" y="472572"/>
        <a:ext cx="2186445" cy="927583"/>
      </dsp:txXfrm>
    </dsp:sp>
    <dsp:sp modelId="{3B07F6EA-3D19-473A-B850-9636E513F0E0}">
      <dsp:nvSpPr>
        <dsp:cNvPr id="0" name=""/>
        <dsp:cNvSpPr/>
      </dsp:nvSpPr>
      <dsp:spPr>
        <a:xfrm>
          <a:off x="4034789" y="472572"/>
          <a:ext cx="927583" cy="927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15A4D8-C7D0-4103-89C6-570F4CF12238}">
      <dsp:nvSpPr>
        <dsp:cNvPr id="0" name=""/>
        <dsp:cNvSpPr/>
      </dsp:nvSpPr>
      <dsp:spPr>
        <a:xfrm>
          <a:off x="4229581" y="667364"/>
          <a:ext cx="537998" cy="53799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05BDE4-63EA-4564-AE87-9F046A8BEB0C}">
      <dsp:nvSpPr>
        <dsp:cNvPr id="0" name=""/>
        <dsp:cNvSpPr/>
      </dsp:nvSpPr>
      <dsp:spPr>
        <a:xfrm>
          <a:off x="5161139" y="472572"/>
          <a:ext cx="2186445" cy="927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Data TypeCasting</a:t>
          </a:r>
        </a:p>
      </dsp:txBody>
      <dsp:txXfrm>
        <a:off x="5161139" y="472572"/>
        <a:ext cx="2186445" cy="927583"/>
      </dsp:txXfrm>
    </dsp:sp>
    <dsp:sp modelId="{B19A2615-AFF8-4191-9186-EDB6D0D1D134}">
      <dsp:nvSpPr>
        <dsp:cNvPr id="0" name=""/>
        <dsp:cNvSpPr/>
      </dsp:nvSpPr>
      <dsp:spPr>
        <a:xfrm>
          <a:off x="7728557" y="472572"/>
          <a:ext cx="927583" cy="927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C2D9B2-8E26-483F-B6B9-2FD246D693E2}">
      <dsp:nvSpPr>
        <dsp:cNvPr id="0" name=""/>
        <dsp:cNvSpPr/>
      </dsp:nvSpPr>
      <dsp:spPr>
        <a:xfrm>
          <a:off x="7923350" y="667364"/>
          <a:ext cx="537998" cy="53799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F3CE3B-CFD1-4437-B138-910AB7C94D90}">
      <dsp:nvSpPr>
        <dsp:cNvPr id="0" name=""/>
        <dsp:cNvSpPr/>
      </dsp:nvSpPr>
      <dsp:spPr>
        <a:xfrm>
          <a:off x="8854908" y="472572"/>
          <a:ext cx="2186445" cy="927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Data Structuring (json to csv, csv to DB Table)</a:t>
          </a:r>
        </a:p>
      </dsp:txBody>
      <dsp:txXfrm>
        <a:off x="8854908" y="472572"/>
        <a:ext cx="2186445" cy="927583"/>
      </dsp:txXfrm>
    </dsp:sp>
    <dsp:sp modelId="{7475D940-E382-4C2A-903F-6D25ACD83EF7}">
      <dsp:nvSpPr>
        <dsp:cNvPr id="0" name=""/>
        <dsp:cNvSpPr/>
      </dsp:nvSpPr>
      <dsp:spPr>
        <a:xfrm>
          <a:off x="341020" y="2360370"/>
          <a:ext cx="927583" cy="927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ED6F5C-DE18-45BB-85ED-5E80DFCB175A}">
      <dsp:nvSpPr>
        <dsp:cNvPr id="0" name=""/>
        <dsp:cNvSpPr/>
      </dsp:nvSpPr>
      <dsp:spPr>
        <a:xfrm>
          <a:off x="535813" y="2555162"/>
          <a:ext cx="537998" cy="53799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7BBABF4-E369-4A10-A56A-28AFCDB5514D}">
      <dsp:nvSpPr>
        <dsp:cNvPr id="0" name=""/>
        <dsp:cNvSpPr/>
      </dsp:nvSpPr>
      <dsp:spPr>
        <a:xfrm>
          <a:off x="1467371" y="2360370"/>
          <a:ext cx="2186445" cy="927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Data encrypting</a:t>
          </a:r>
        </a:p>
      </dsp:txBody>
      <dsp:txXfrm>
        <a:off x="1467371" y="2360370"/>
        <a:ext cx="2186445" cy="927583"/>
      </dsp:txXfrm>
    </dsp:sp>
    <dsp:sp modelId="{9B1C7D7E-E60A-4C5F-ADFC-2B1405BA2710}">
      <dsp:nvSpPr>
        <dsp:cNvPr id="0" name=""/>
        <dsp:cNvSpPr/>
      </dsp:nvSpPr>
      <dsp:spPr>
        <a:xfrm>
          <a:off x="4034789" y="2360370"/>
          <a:ext cx="927583" cy="927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6C26D1-CF05-48DD-9BD6-B0C7BA2DB20E}">
      <dsp:nvSpPr>
        <dsp:cNvPr id="0" name=""/>
        <dsp:cNvSpPr/>
      </dsp:nvSpPr>
      <dsp:spPr>
        <a:xfrm>
          <a:off x="4229581" y="2555162"/>
          <a:ext cx="537998" cy="53799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0570791-C512-4AEE-A146-95580DB1A180}">
      <dsp:nvSpPr>
        <dsp:cNvPr id="0" name=""/>
        <dsp:cNvSpPr/>
      </dsp:nvSpPr>
      <dsp:spPr>
        <a:xfrm>
          <a:off x="5161139" y="2360370"/>
          <a:ext cx="2186445" cy="927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Data Cleaning like Removing Duplicates, Identity Missing columns etc.,</a:t>
          </a:r>
        </a:p>
      </dsp:txBody>
      <dsp:txXfrm>
        <a:off x="5161139" y="2360370"/>
        <a:ext cx="2186445" cy="927583"/>
      </dsp:txXfrm>
    </dsp:sp>
    <dsp:sp modelId="{22ABE0A7-E410-4A44-95A6-40F14F2FE214}">
      <dsp:nvSpPr>
        <dsp:cNvPr id="0" name=""/>
        <dsp:cNvSpPr/>
      </dsp:nvSpPr>
      <dsp:spPr>
        <a:xfrm>
          <a:off x="7728557" y="2360370"/>
          <a:ext cx="927583" cy="927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02D90-0A43-4B37-9A79-0E86ADC09E65}">
      <dsp:nvSpPr>
        <dsp:cNvPr id="0" name=""/>
        <dsp:cNvSpPr/>
      </dsp:nvSpPr>
      <dsp:spPr>
        <a:xfrm>
          <a:off x="7923350" y="2555162"/>
          <a:ext cx="537998" cy="53799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D3F5F96-5492-4C59-B6D2-E01357B2E58A}">
      <dsp:nvSpPr>
        <dsp:cNvPr id="0" name=""/>
        <dsp:cNvSpPr/>
      </dsp:nvSpPr>
      <dsp:spPr>
        <a:xfrm>
          <a:off x="8854908" y="2360370"/>
          <a:ext cx="2186445" cy="927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For Data Normalizing</a:t>
          </a:r>
          <a:r>
            <a:rPr lang="en-IN" sz="1400" kern="1200"/>
            <a:t>, Filtering, aggregating, joining etc.,</a:t>
          </a:r>
          <a:endParaRPr lang="en-US" sz="1400" kern="1200"/>
        </a:p>
      </dsp:txBody>
      <dsp:txXfrm>
        <a:off x="8854908" y="2360370"/>
        <a:ext cx="2186445" cy="927583"/>
      </dsp:txXfrm>
    </dsp:sp>
    <dsp:sp modelId="{F262B0FF-FC0B-4811-BAD7-21AA93818C84}">
      <dsp:nvSpPr>
        <dsp:cNvPr id="0" name=""/>
        <dsp:cNvSpPr/>
      </dsp:nvSpPr>
      <dsp:spPr>
        <a:xfrm>
          <a:off x="341020" y="4248168"/>
          <a:ext cx="927583" cy="927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397F93D-892A-4983-8611-65B169982BF3}">
      <dsp:nvSpPr>
        <dsp:cNvPr id="0" name=""/>
        <dsp:cNvSpPr/>
      </dsp:nvSpPr>
      <dsp:spPr>
        <a:xfrm>
          <a:off x="535813" y="4442961"/>
          <a:ext cx="537998" cy="537998"/>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C6CE82-1AAC-4325-808C-01F5DC0D3EF8}">
      <dsp:nvSpPr>
        <dsp:cNvPr id="0" name=""/>
        <dsp:cNvSpPr/>
      </dsp:nvSpPr>
      <dsp:spPr>
        <a:xfrm>
          <a:off x="1467371" y="4248168"/>
          <a:ext cx="2186445" cy="927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kern="1200"/>
            <a:t>To do Transformations we can use:</a:t>
          </a:r>
          <a:endParaRPr lang="en-US" sz="1400" kern="1200"/>
        </a:p>
      </dsp:txBody>
      <dsp:txXfrm>
        <a:off x="1467371" y="4248168"/>
        <a:ext cx="2186445" cy="927583"/>
      </dsp:txXfrm>
    </dsp:sp>
    <dsp:sp modelId="{54B0DE25-86DC-4129-9FE1-E77A77D238CF}">
      <dsp:nvSpPr>
        <dsp:cNvPr id="0" name=""/>
        <dsp:cNvSpPr/>
      </dsp:nvSpPr>
      <dsp:spPr>
        <a:xfrm>
          <a:off x="4034789" y="4248168"/>
          <a:ext cx="927583" cy="927583"/>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152571C-F5CF-4D8B-8524-8E8E1BC96523}">
      <dsp:nvSpPr>
        <dsp:cNvPr id="0" name=""/>
        <dsp:cNvSpPr/>
      </dsp:nvSpPr>
      <dsp:spPr>
        <a:xfrm>
          <a:off x="4229581" y="4442961"/>
          <a:ext cx="537998" cy="537998"/>
        </a:xfrm>
        <a:prstGeom prst="rect">
          <a:avLst/>
        </a:prstGeom>
        <a:blipFill>
          <a:blip xmlns:r="http://schemas.openxmlformats.org/officeDocument/2006/relationships"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BF5BE0-8718-464B-9E1F-9880886AC2B5}">
      <dsp:nvSpPr>
        <dsp:cNvPr id="0" name=""/>
        <dsp:cNvSpPr/>
      </dsp:nvSpPr>
      <dsp:spPr>
        <a:xfrm>
          <a:off x="5161139" y="4248168"/>
          <a:ext cx="2186445" cy="9275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IN" sz="1400" kern="1200"/>
            <a:t>Sql, Pyspark, Scala, M query also using no-code operations like DataFlows in ADF, Power Query Buttons in Power Bi</a:t>
          </a:r>
          <a:endParaRPr lang="en-US" sz="1400" kern="1200"/>
        </a:p>
      </dsp:txBody>
      <dsp:txXfrm>
        <a:off x="5161139" y="4248168"/>
        <a:ext cx="2186445" cy="92758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0C3C6F-7B13-4D69-9482-57F652676937}">
      <dsp:nvSpPr>
        <dsp:cNvPr id="0" name=""/>
        <dsp:cNvSpPr/>
      </dsp:nvSpPr>
      <dsp:spPr>
        <a:xfrm>
          <a:off x="0" y="2387"/>
          <a:ext cx="62158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57A56D-2991-452C-9B55-E65D8C7AF672}">
      <dsp:nvSpPr>
        <dsp:cNvPr id="0" name=""/>
        <dsp:cNvSpPr/>
      </dsp:nvSpPr>
      <dsp:spPr>
        <a:xfrm>
          <a:off x="0" y="2387"/>
          <a:ext cx="6215864" cy="81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kern="1200"/>
            <a:t>Copy Data Activity : This the Basic and Necessary activity presented in the ADF . The names itself suggest Copy. So , to move or copy the data that may be a File or table from One source to another source.</a:t>
          </a:r>
        </a:p>
      </dsp:txBody>
      <dsp:txXfrm>
        <a:off x="0" y="2387"/>
        <a:ext cx="6215864" cy="814287"/>
      </dsp:txXfrm>
    </dsp:sp>
    <dsp:sp modelId="{B291F5D1-4DA4-47D4-86AD-1B9BBFAC0A50}">
      <dsp:nvSpPr>
        <dsp:cNvPr id="0" name=""/>
        <dsp:cNvSpPr/>
      </dsp:nvSpPr>
      <dsp:spPr>
        <a:xfrm>
          <a:off x="0" y="816675"/>
          <a:ext cx="62158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F2262A-4BE4-465B-9DAC-2C8EC32F25EA}">
      <dsp:nvSpPr>
        <dsp:cNvPr id="0" name=""/>
        <dsp:cNvSpPr/>
      </dsp:nvSpPr>
      <dsp:spPr>
        <a:xfrm>
          <a:off x="0" y="816675"/>
          <a:ext cx="6215864" cy="81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In general section provide meaningful name for that activity and description as well</a:t>
          </a:r>
          <a:endParaRPr lang="en-US" sz="1600" kern="1200"/>
        </a:p>
      </dsp:txBody>
      <dsp:txXfrm>
        <a:off x="0" y="816675"/>
        <a:ext cx="6215864" cy="814287"/>
      </dsp:txXfrm>
    </dsp:sp>
    <dsp:sp modelId="{69DC149F-38A0-479B-9D4C-2E245DACA5F1}">
      <dsp:nvSpPr>
        <dsp:cNvPr id="0" name=""/>
        <dsp:cNvSpPr/>
      </dsp:nvSpPr>
      <dsp:spPr>
        <a:xfrm>
          <a:off x="0" y="1630962"/>
          <a:ext cx="62158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BD85CC-B791-480D-B2CE-4CD8F8055E9C}">
      <dsp:nvSpPr>
        <dsp:cNvPr id="0" name=""/>
        <dsp:cNvSpPr/>
      </dsp:nvSpPr>
      <dsp:spPr>
        <a:xfrm>
          <a:off x="0" y="1630962"/>
          <a:ext cx="6215864" cy="81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Activity state means stating that activity is on or off</a:t>
          </a:r>
          <a:endParaRPr lang="en-US" sz="1600" kern="1200"/>
        </a:p>
      </dsp:txBody>
      <dsp:txXfrm>
        <a:off x="0" y="1630962"/>
        <a:ext cx="6215864" cy="814287"/>
      </dsp:txXfrm>
    </dsp:sp>
    <dsp:sp modelId="{8B6BED26-4F3F-4275-BABE-BE14971D091D}">
      <dsp:nvSpPr>
        <dsp:cNvPr id="0" name=""/>
        <dsp:cNvSpPr/>
      </dsp:nvSpPr>
      <dsp:spPr>
        <a:xfrm>
          <a:off x="0" y="2445249"/>
          <a:ext cx="62158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EDB487-18DE-4007-85CF-1115259BC8BF}">
      <dsp:nvSpPr>
        <dsp:cNvPr id="0" name=""/>
        <dsp:cNvSpPr/>
      </dsp:nvSpPr>
      <dsp:spPr>
        <a:xfrm>
          <a:off x="0" y="2445249"/>
          <a:ext cx="6215864" cy="81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Timeout : </a:t>
          </a:r>
          <a:r>
            <a:rPr lang="en-US" sz="1600" b="0" i="0" kern="1200"/>
            <a:t>Maximum amount of time an activity can run. Default is 12 hours, the minimum is 10 minutes, and the maximum amount of time allowed is 7 days. Format is in D.HH:MM:SS</a:t>
          </a:r>
          <a:endParaRPr lang="en-US" sz="1600" kern="1200"/>
        </a:p>
      </dsp:txBody>
      <dsp:txXfrm>
        <a:off x="0" y="2445249"/>
        <a:ext cx="6215864" cy="814287"/>
      </dsp:txXfrm>
    </dsp:sp>
    <dsp:sp modelId="{187418A5-DF60-4F04-B0A3-8B03DE502715}">
      <dsp:nvSpPr>
        <dsp:cNvPr id="0" name=""/>
        <dsp:cNvSpPr/>
      </dsp:nvSpPr>
      <dsp:spPr>
        <a:xfrm>
          <a:off x="0" y="3259536"/>
          <a:ext cx="62158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15C8BA-9AB4-4627-9E1F-87EA1F5015DD}">
      <dsp:nvSpPr>
        <dsp:cNvPr id="0" name=""/>
        <dsp:cNvSpPr/>
      </dsp:nvSpPr>
      <dsp:spPr>
        <a:xfrm>
          <a:off x="0" y="3259536"/>
          <a:ext cx="6215864" cy="81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Retry : max number of retry attempts . If pipeline fails   </a:t>
          </a:r>
          <a:endParaRPr lang="en-US" sz="1600" kern="1200"/>
        </a:p>
      </dsp:txBody>
      <dsp:txXfrm>
        <a:off x="0" y="3259536"/>
        <a:ext cx="6215864" cy="814287"/>
      </dsp:txXfrm>
    </dsp:sp>
    <dsp:sp modelId="{537989BB-7F1E-4FE4-A878-E191FAEBA61C}">
      <dsp:nvSpPr>
        <dsp:cNvPr id="0" name=""/>
        <dsp:cNvSpPr/>
      </dsp:nvSpPr>
      <dsp:spPr>
        <a:xfrm>
          <a:off x="0" y="4073823"/>
          <a:ext cx="621586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297451C-639D-452B-A55A-7849CDB2DAC0}">
      <dsp:nvSpPr>
        <dsp:cNvPr id="0" name=""/>
        <dsp:cNvSpPr/>
      </dsp:nvSpPr>
      <dsp:spPr>
        <a:xfrm>
          <a:off x="0" y="4073823"/>
          <a:ext cx="6215864" cy="8142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IN" sz="1600" kern="1200"/>
            <a:t>Source represents the source dataset and sink represents the Target location </a:t>
          </a:r>
          <a:endParaRPr lang="en-US" sz="1600" kern="1200"/>
        </a:p>
      </dsp:txBody>
      <dsp:txXfrm>
        <a:off x="0" y="4073823"/>
        <a:ext cx="6215864" cy="81428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FCD73-14D3-0F18-8AB4-EA11ED8B15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6EA5F6-701A-B1C1-5584-304F496EAAC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5830EF80-960E-E660-BD47-A761682578DD}"/>
              </a:ext>
            </a:extLst>
          </p:cNvPr>
          <p:cNvSpPr>
            <a:spLocks noGrp="1"/>
          </p:cNvSpPr>
          <p:nvPr>
            <p:ph type="dt" sz="half" idx="10"/>
          </p:nvPr>
        </p:nvSpPr>
        <p:spPr/>
        <p:txBody>
          <a:bodyPr/>
          <a:lstStyle/>
          <a:p>
            <a:fld id="{58AC26CC-CE4A-4C9D-9AA8-36B26190B13B}" type="datetimeFigureOut">
              <a:rPr lang="en-IN" smtClean="0"/>
              <a:t>07-03-2024</a:t>
            </a:fld>
            <a:endParaRPr lang="en-IN"/>
          </a:p>
        </p:txBody>
      </p:sp>
      <p:sp>
        <p:nvSpPr>
          <p:cNvPr id="5" name="Footer Placeholder 4">
            <a:extLst>
              <a:ext uri="{FF2B5EF4-FFF2-40B4-BE49-F238E27FC236}">
                <a16:creationId xmlns:a16="http://schemas.microsoft.com/office/drawing/2014/main" id="{234BE718-12C6-0326-CD65-059A6CA3BAD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BAC89-757D-2CA4-012E-2C51544B26FE}"/>
              </a:ext>
            </a:extLst>
          </p:cNvPr>
          <p:cNvSpPr>
            <a:spLocks noGrp="1"/>
          </p:cNvSpPr>
          <p:nvPr>
            <p:ph type="sldNum" sz="quarter" idx="12"/>
          </p:nvPr>
        </p:nvSpPr>
        <p:spPr/>
        <p:txBody>
          <a:bodyPr/>
          <a:lstStyle/>
          <a:p>
            <a:fld id="{E95CB633-4349-4076-A930-2A127DEFD32E}" type="slidenum">
              <a:rPr lang="en-IN" smtClean="0"/>
              <a:t>‹#›</a:t>
            </a:fld>
            <a:endParaRPr lang="en-IN"/>
          </a:p>
        </p:txBody>
      </p:sp>
    </p:spTree>
    <p:extLst>
      <p:ext uri="{BB962C8B-B14F-4D97-AF65-F5344CB8AC3E}">
        <p14:creationId xmlns:p14="http://schemas.microsoft.com/office/powerpoint/2010/main" val="1721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51542-19D3-E6B1-0BF5-26C0AE224FD4}"/>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6538654-1ED8-F70A-2381-76B5B26772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B8DA6FB-4B6B-371B-8603-7065EAA016B3}"/>
              </a:ext>
            </a:extLst>
          </p:cNvPr>
          <p:cNvSpPr>
            <a:spLocks noGrp="1"/>
          </p:cNvSpPr>
          <p:nvPr>
            <p:ph type="dt" sz="half" idx="10"/>
          </p:nvPr>
        </p:nvSpPr>
        <p:spPr/>
        <p:txBody>
          <a:bodyPr/>
          <a:lstStyle/>
          <a:p>
            <a:fld id="{58AC26CC-CE4A-4C9D-9AA8-36B26190B13B}" type="datetimeFigureOut">
              <a:rPr lang="en-IN" smtClean="0"/>
              <a:t>07-03-2024</a:t>
            </a:fld>
            <a:endParaRPr lang="en-IN"/>
          </a:p>
        </p:txBody>
      </p:sp>
      <p:sp>
        <p:nvSpPr>
          <p:cNvPr id="5" name="Footer Placeholder 4">
            <a:extLst>
              <a:ext uri="{FF2B5EF4-FFF2-40B4-BE49-F238E27FC236}">
                <a16:creationId xmlns:a16="http://schemas.microsoft.com/office/drawing/2014/main" id="{FAF62312-DE29-9043-D7D6-40C0D1159D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04C368-702A-CE62-001C-0C7406FD55B4}"/>
              </a:ext>
            </a:extLst>
          </p:cNvPr>
          <p:cNvSpPr>
            <a:spLocks noGrp="1"/>
          </p:cNvSpPr>
          <p:nvPr>
            <p:ph type="sldNum" sz="quarter" idx="12"/>
          </p:nvPr>
        </p:nvSpPr>
        <p:spPr/>
        <p:txBody>
          <a:bodyPr/>
          <a:lstStyle/>
          <a:p>
            <a:fld id="{E95CB633-4349-4076-A930-2A127DEFD32E}" type="slidenum">
              <a:rPr lang="en-IN" smtClean="0"/>
              <a:t>‹#›</a:t>
            </a:fld>
            <a:endParaRPr lang="en-IN"/>
          </a:p>
        </p:txBody>
      </p:sp>
    </p:spTree>
    <p:extLst>
      <p:ext uri="{BB962C8B-B14F-4D97-AF65-F5344CB8AC3E}">
        <p14:creationId xmlns:p14="http://schemas.microsoft.com/office/powerpoint/2010/main" val="2612524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DC93CA-FEB1-309A-2C7E-E614EE3DB6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04E2026-6A78-AF52-13F3-CB93EF56AD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D97DFE-6B80-25F2-D72D-0A4CD6E0FEBB}"/>
              </a:ext>
            </a:extLst>
          </p:cNvPr>
          <p:cNvSpPr>
            <a:spLocks noGrp="1"/>
          </p:cNvSpPr>
          <p:nvPr>
            <p:ph type="dt" sz="half" idx="10"/>
          </p:nvPr>
        </p:nvSpPr>
        <p:spPr/>
        <p:txBody>
          <a:bodyPr/>
          <a:lstStyle/>
          <a:p>
            <a:fld id="{58AC26CC-CE4A-4C9D-9AA8-36B26190B13B}" type="datetimeFigureOut">
              <a:rPr lang="en-IN" smtClean="0"/>
              <a:t>07-03-2024</a:t>
            </a:fld>
            <a:endParaRPr lang="en-IN"/>
          </a:p>
        </p:txBody>
      </p:sp>
      <p:sp>
        <p:nvSpPr>
          <p:cNvPr id="5" name="Footer Placeholder 4">
            <a:extLst>
              <a:ext uri="{FF2B5EF4-FFF2-40B4-BE49-F238E27FC236}">
                <a16:creationId xmlns:a16="http://schemas.microsoft.com/office/drawing/2014/main" id="{719B8389-6B7A-66BC-C8AA-9A2C7F9CF1B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EFDD9EA-CF05-B05D-E8DB-F5A788AB9F5C}"/>
              </a:ext>
            </a:extLst>
          </p:cNvPr>
          <p:cNvSpPr>
            <a:spLocks noGrp="1"/>
          </p:cNvSpPr>
          <p:nvPr>
            <p:ph type="sldNum" sz="quarter" idx="12"/>
          </p:nvPr>
        </p:nvSpPr>
        <p:spPr/>
        <p:txBody>
          <a:bodyPr/>
          <a:lstStyle/>
          <a:p>
            <a:fld id="{E95CB633-4349-4076-A930-2A127DEFD32E}" type="slidenum">
              <a:rPr lang="en-IN" smtClean="0"/>
              <a:t>‹#›</a:t>
            </a:fld>
            <a:endParaRPr lang="en-IN"/>
          </a:p>
        </p:txBody>
      </p:sp>
    </p:spTree>
    <p:extLst>
      <p:ext uri="{BB962C8B-B14F-4D97-AF65-F5344CB8AC3E}">
        <p14:creationId xmlns:p14="http://schemas.microsoft.com/office/powerpoint/2010/main" val="1787670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480B6-5DB9-B767-ED16-485760D7375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5BEAFD3-94D4-3E48-6FEA-4D346EFB6A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EA80F21-16C1-417E-797E-39CA691BC543}"/>
              </a:ext>
            </a:extLst>
          </p:cNvPr>
          <p:cNvSpPr>
            <a:spLocks noGrp="1"/>
          </p:cNvSpPr>
          <p:nvPr>
            <p:ph type="dt" sz="half" idx="10"/>
          </p:nvPr>
        </p:nvSpPr>
        <p:spPr/>
        <p:txBody>
          <a:bodyPr/>
          <a:lstStyle/>
          <a:p>
            <a:fld id="{58AC26CC-CE4A-4C9D-9AA8-36B26190B13B}" type="datetimeFigureOut">
              <a:rPr lang="en-IN" smtClean="0"/>
              <a:t>07-03-2024</a:t>
            </a:fld>
            <a:endParaRPr lang="en-IN"/>
          </a:p>
        </p:txBody>
      </p:sp>
      <p:sp>
        <p:nvSpPr>
          <p:cNvPr id="5" name="Footer Placeholder 4">
            <a:extLst>
              <a:ext uri="{FF2B5EF4-FFF2-40B4-BE49-F238E27FC236}">
                <a16:creationId xmlns:a16="http://schemas.microsoft.com/office/drawing/2014/main" id="{9FBBF86B-1790-D6C4-1DB5-9F6FEC6E685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2CB4727-C7E5-2FF3-CDDF-CF72B5882EA1}"/>
              </a:ext>
            </a:extLst>
          </p:cNvPr>
          <p:cNvSpPr>
            <a:spLocks noGrp="1"/>
          </p:cNvSpPr>
          <p:nvPr>
            <p:ph type="sldNum" sz="quarter" idx="12"/>
          </p:nvPr>
        </p:nvSpPr>
        <p:spPr/>
        <p:txBody>
          <a:bodyPr/>
          <a:lstStyle/>
          <a:p>
            <a:fld id="{E95CB633-4349-4076-A930-2A127DEFD32E}" type="slidenum">
              <a:rPr lang="en-IN" smtClean="0"/>
              <a:t>‹#›</a:t>
            </a:fld>
            <a:endParaRPr lang="en-IN"/>
          </a:p>
        </p:txBody>
      </p:sp>
    </p:spTree>
    <p:extLst>
      <p:ext uri="{BB962C8B-B14F-4D97-AF65-F5344CB8AC3E}">
        <p14:creationId xmlns:p14="http://schemas.microsoft.com/office/powerpoint/2010/main" val="2893158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C438E-1614-62B6-FC40-60C40F91E3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E3DC82D-335F-8B8D-8276-2670E9088E7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15F4972-DD53-85B4-7761-724DA0A8423E}"/>
              </a:ext>
            </a:extLst>
          </p:cNvPr>
          <p:cNvSpPr>
            <a:spLocks noGrp="1"/>
          </p:cNvSpPr>
          <p:nvPr>
            <p:ph type="dt" sz="half" idx="10"/>
          </p:nvPr>
        </p:nvSpPr>
        <p:spPr/>
        <p:txBody>
          <a:bodyPr/>
          <a:lstStyle/>
          <a:p>
            <a:fld id="{58AC26CC-CE4A-4C9D-9AA8-36B26190B13B}" type="datetimeFigureOut">
              <a:rPr lang="en-IN" smtClean="0"/>
              <a:t>07-03-2024</a:t>
            </a:fld>
            <a:endParaRPr lang="en-IN"/>
          </a:p>
        </p:txBody>
      </p:sp>
      <p:sp>
        <p:nvSpPr>
          <p:cNvPr id="5" name="Footer Placeholder 4">
            <a:extLst>
              <a:ext uri="{FF2B5EF4-FFF2-40B4-BE49-F238E27FC236}">
                <a16:creationId xmlns:a16="http://schemas.microsoft.com/office/drawing/2014/main" id="{834B8185-AE7F-F0DC-5DD4-139E7C2DE41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044BD47-3068-82EB-A497-02DAD4126F89}"/>
              </a:ext>
            </a:extLst>
          </p:cNvPr>
          <p:cNvSpPr>
            <a:spLocks noGrp="1"/>
          </p:cNvSpPr>
          <p:nvPr>
            <p:ph type="sldNum" sz="quarter" idx="12"/>
          </p:nvPr>
        </p:nvSpPr>
        <p:spPr/>
        <p:txBody>
          <a:bodyPr/>
          <a:lstStyle/>
          <a:p>
            <a:fld id="{E95CB633-4349-4076-A930-2A127DEFD32E}" type="slidenum">
              <a:rPr lang="en-IN" smtClean="0"/>
              <a:t>‹#›</a:t>
            </a:fld>
            <a:endParaRPr lang="en-IN"/>
          </a:p>
        </p:txBody>
      </p:sp>
    </p:spTree>
    <p:extLst>
      <p:ext uri="{BB962C8B-B14F-4D97-AF65-F5344CB8AC3E}">
        <p14:creationId xmlns:p14="http://schemas.microsoft.com/office/powerpoint/2010/main" val="11136297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845F6-34A7-E1FE-1CBE-59A875B29C5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C678E28-6EC4-9283-218B-E556BBE3CC2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DBA8D5A-95E3-69C9-8423-E1A7E721395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F411ED6E-FB31-25C3-8B57-9BA770D8B142}"/>
              </a:ext>
            </a:extLst>
          </p:cNvPr>
          <p:cNvSpPr>
            <a:spLocks noGrp="1"/>
          </p:cNvSpPr>
          <p:nvPr>
            <p:ph type="dt" sz="half" idx="10"/>
          </p:nvPr>
        </p:nvSpPr>
        <p:spPr/>
        <p:txBody>
          <a:bodyPr/>
          <a:lstStyle/>
          <a:p>
            <a:fld id="{58AC26CC-CE4A-4C9D-9AA8-36B26190B13B}" type="datetimeFigureOut">
              <a:rPr lang="en-IN" smtClean="0"/>
              <a:t>07-03-2024</a:t>
            </a:fld>
            <a:endParaRPr lang="en-IN"/>
          </a:p>
        </p:txBody>
      </p:sp>
      <p:sp>
        <p:nvSpPr>
          <p:cNvPr id="6" name="Footer Placeholder 5">
            <a:extLst>
              <a:ext uri="{FF2B5EF4-FFF2-40B4-BE49-F238E27FC236}">
                <a16:creationId xmlns:a16="http://schemas.microsoft.com/office/drawing/2014/main" id="{F6AA8C1D-E962-D45D-9857-EA6E0B4EE89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D1C6E2-307D-C635-82ED-4D81BCAAB406}"/>
              </a:ext>
            </a:extLst>
          </p:cNvPr>
          <p:cNvSpPr>
            <a:spLocks noGrp="1"/>
          </p:cNvSpPr>
          <p:nvPr>
            <p:ph type="sldNum" sz="quarter" idx="12"/>
          </p:nvPr>
        </p:nvSpPr>
        <p:spPr/>
        <p:txBody>
          <a:bodyPr/>
          <a:lstStyle/>
          <a:p>
            <a:fld id="{E95CB633-4349-4076-A930-2A127DEFD32E}" type="slidenum">
              <a:rPr lang="en-IN" smtClean="0"/>
              <a:t>‹#›</a:t>
            </a:fld>
            <a:endParaRPr lang="en-IN"/>
          </a:p>
        </p:txBody>
      </p:sp>
    </p:spTree>
    <p:extLst>
      <p:ext uri="{BB962C8B-B14F-4D97-AF65-F5344CB8AC3E}">
        <p14:creationId xmlns:p14="http://schemas.microsoft.com/office/powerpoint/2010/main" val="1011769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43B67-F911-FE68-59CB-00469ED262B4}"/>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1EAAF4C-2670-F3AB-7674-E2230E69BF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E85F96-EA3E-F8EA-A995-0ADC1A3CA1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A953474-B7AD-925E-0C83-7BBA0509A0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17D9BC1-2A46-D2D3-01DE-02A60BF966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03545D-7A60-51D2-E298-209F974A72CB}"/>
              </a:ext>
            </a:extLst>
          </p:cNvPr>
          <p:cNvSpPr>
            <a:spLocks noGrp="1"/>
          </p:cNvSpPr>
          <p:nvPr>
            <p:ph type="dt" sz="half" idx="10"/>
          </p:nvPr>
        </p:nvSpPr>
        <p:spPr/>
        <p:txBody>
          <a:bodyPr/>
          <a:lstStyle/>
          <a:p>
            <a:fld id="{58AC26CC-CE4A-4C9D-9AA8-36B26190B13B}" type="datetimeFigureOut">
              <a:rPr lang="en-IN" smtClean="0"/>
              <a:t>07-03-2024</a:t>
            </a:fld>
            <a:endParaRPr lang="en-IN"/>
          </a:p>
        </p:txBody>
      </p:sp>
      <p:sp>
        <p:nvSpPr>
          <p:cNvPr id="8" name="Footer Placeholder 7">
            <a:extLst>
              <a:ext uri="{FF2B5EF4-FFF2-40B4-BE49-F238E27FC236}">
                <a16:creationId xmlns:a16="http://schemas.microsoft.com/office/drawing/2014/main" id="{31BA038B-F17A-ECB4-BA07-BA5794C4F93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7E489FC-EE68-1FFE-8C43-CBE7C14835CC}"/>
              </a:ext>
            </a:extLst>
          </p:cNvPr>
          <p:cNvSpPr>
            <a:spLocks noGrp="1"/>
          </p:cNvSpPr>
          <p:nvPr>
            <p:ph type="sldNum" sz="quarter" idx="12"/>
          </p:nvPr>
        </p:nvSpPr>
        <p:spPr/>
        <p:txBody>
          <a:bodyPr/>
          <a:lstStyle/>
          <a:p>
            <a:fld id="{E95CB633-4349-4076-A930-2A127DEFD32E}" type="slidenum">
              <a:rPr lang="en-IN" smtClean="0"/>
              <a:t>‹#›</a:t>
            </a:fld>
            <a:endParaRPr lang="en-IN"/>
          </a:p>
        </p:txBody>
      </p:sp>
    </p:spTree>
    <p:extLst>
      <p:ext uri="{BB962C8B-B14F-4D97-AF65-F5344CB8AC3E}">
        <p14:creationId xmlns:p14="http://schemas.microsoft.com/office/powerpoint/2010/main" val="35415682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99FA1-40D8-BCFF-7175-74590E10989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86F35E42-0B75-2EB3-CF16-728E52FDFFC6}"/>
              </a:ext>
            </a:extLst>
          </p:cNvPr>
          <p:cNvSpPr>
            <a:spLocks noGrp="1"/>
          </p:cNvSpPr>
          <p:nvPr>
            <p:ph type="dt" sz="half" idx="10"/>
          </p:nvPr>
        </p:nvSpPr>
        <p:spPr/>
        <p:txBody>
          <a:bodyPr/>
          <a:lstStyle/>
          <a:p>
            <a:fld id="{58AC26CC-CE4A-4C9D-9AA8-36B26190B13B}" type="datetimeFigureOut">
              <a:rPr lang="en-IN" smtClean="0"/>
              <a:t>07-03-2024</a:t>
            </a:fld>
            <a:endParaRPr lang="en-IN"/>
          </a:p>
        </p:txBody>
      </p:sp>
      <p:sp>
        <p:nvSpPr>
          <p:cNvPr id="4" name="Footer Placeholder 3">
            <a:extLst>
              <a:ext uri="{FF2B5EF4-FFF2-40B4-BE49-F238E27FC236}">
                <a16:creationId xmlns:a16="http://schemas.microsoft.com/office/drawing/2014/main" id="{9DC03652-6643-F01F-0C87-BB7E7F68A91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A0CDA3D-ABD5-5129-7FD4-0C758AB23384}"/>
              </a:ext>
            </a:extLst>
          </p:cNvPr>
          <p:cNvSpPr>
            <a:spLocks noGrp="1"/>
          </p:cNvSpPr>
          <p:nvPr>
            <p:ph type="sldNum" sz="quarter" idx="12"/>
          </p:nvPr>
        </p:nvSpPr>
        <p:spPr/>
        <p:txBody>
          <a:bodyPr/>
          <a:lstStyle/>
          <a:p>
            <a:fld id="{E95CB633-4349-4076-A930-2A127DEFD32E}" type="slidenum">
              <a:rPr lang="en-IN" smtClean="0"/>
              <a:t>‹#›</a:t>
            </a:fld>
            <a:endParaRPr lang="en-IN"/>
          </a:p>
        </p:txBody>
      </p:sp>
    </p:spTree>
    <p:extLst>
      <p:ext uri="{BB962C8B-B14F-4D97-AF65-F5344CB8AC3E}">
        <p14:creationId xmlns:p14="http://schemas.microsoft.com/office/powerpoint/2010/main" val="15605827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80CA3F-508E-CE72-E39C-BBB97834E887}"/>
              </a:ext>
            </a:extLst>
          </p:cNvPr>
          <p:cNvSpPr>
            <a:spLocks noGrp="1"/>
          </p:cNvSpPr>
          <p:nvPr>
            <p:ph type="dt" sz="half" idx="10"/>
          </p:nvPr>
        </p:nvSpPr>
        <p:spPr/>
        <p:txBody>
          <a:bodyPr/>
          <a:lstStyle/>
          <a:p>
            <a:fld id="{58AC26CC-CE4A-4C9D-9AA8-36B26190B13B}" type="datetimeFigureOut">
              <a:rPr lang="en-IN" smtClean="0"/>
              <a:t>07-03-2024</a:t>
            </a:fld>
            <a:endParaRPr lang="en-IN"/>
          </a:p>
        </p:txBody>
      </p:sp>
      <p:sp>
        <p:nvSpPr>
          <p:cNvPr id="3" name="Footer Placeholder 2">
            <a:extLst>
              <a:ext uri="{FF2B5EF4-FFF2-40B4-BE49-F238E27FC236}">
                <a16:creationId xmlns:a16="http://schemas.microsoft.com/office/drawing/2014/main" id="{E3DC3E11-ED9B-5844-C592-5207EB594DA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2A6A1E3-DC96-BD1B-FDC6-43E4346FD161}"/>
              </a:ext>
            </a:extLst>
          </p:cNvPr>
          <p:cNvSpPr>
            <a:spLocks noGrp="1"/>
          </p:cNvSpPr>
          <p:nvPr>
            <p:ph type="sldNum" sz="quarter" idx="12"/>
          </p:nvPr>
        </p:nvSpPr>
        <p:spPr/>
        <p:txBody>
          <a:bodyPr/>
          <a:lstStyle/>
          <a:p>
            <a:fld id="{E95CB633-4349-4076-A930-2A127DEFD32E}" type="slidenum">
              <a:rPr lang="en-IN" smtClean="0"/>
              <a:t>‹#›</a:t>
            </a:fld>
            <a:endParaRPr lang="en-IN"/>
          </a:p>
        </p:txBody>
      </p:sp>
    </p:spTree>
    <p:extLst>
      <p:ext uri="{BB962C8B-B14F-4D97-AF65-F5344CB8AC3E}">
        <p14:creationId xmlns:p14="http://schemas.microsoft.com/office/powerpoint/2010/main" val="36158552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68247-9560-D757-70B7-271868A227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7584A1E2-7909-BA2B-2F46-AF6A48C8D8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50DFD0E-23B1-37F2-562C-E902832C67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A08D6E-6352-D439-E868-781A7E462FD6}"/>
              </a:ext>
            </a:extLst>
          </p:cNvPr>
          <p:cNvSpPr>
            <a:spLocks noGrp="1"/>
          </p:cNvSpPr>
          <p:nvPr>
            <p:ph type="dt" sz="half" idx="10"/>
          </p:nvPr>
        </p:nvSpPr>
        <p:spPr/>
        <p:txBody>
          <a:bodyPr/>
          <a:lstStyle/>
          <a:p>
            <a:fld id="{58AC26CC-CE4A-4C9D-9AA8-36B26190B13B}" type="datetimeFigureOut">
              <a:rPr lang="en-IN" smtClean="0"/>
              <a:t>07-03-2024</a:t>
            </a:fld>
            <a:endParaRPr lang="en-IN"/>
          </a:p>
        </p:txBody>
      </p:sp>
      <p:sp>
        <p:nvSpPr>
          <p:cNvPr id="6" name="Footer Placeholder 5">
            <a:extLst>
              <a:ext uri="{FF2B5EF4-FFF2-40B4-BE49-F238E27FC236}">
                <a16:creationId xmlns:a16="http://schemas.microsoft.com/office/drawing/2014/main" id="{F2CB30E8-26E8-D018-7C03-E8CC7533EE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E234AD4-0202-425B-1D53-0E8D636EC278}"/>
              </a:ext>
            </a:extLst>
          </p:cNvPr>
          <p:cNvSpPr>
            <a:spLocks noGrp="1"/>
          </p:cNvSpPr>
          <p:nvPr>
            <p:ph type="sldNum" sz="quarter" idx="12"/>
          </p:nvPr>
        </p:nvSpPr>
        <p:spPr/>
        <p:txBody>
          <a:bodyPr/>
          <a:lstStyle/>
          <a:p>
            <a:fld id="{E95CB633-4349-4076-A930-2A127DEFD32E}" type="slidenum">
              <a:rPr lang="en-IN" smtClean="0"/>
              <a:t>‹#›</a:t>
            </a:fld>
            <a:endParaRPr lang="en-IN"/>
          </a:p>
        </p:txBody>
      </p:sp>
    </p:spTree>
    <p:extLst>
      <p:ext uri="{BB962C8B-B14F-4D97-AF65-F5344CB8AC3E}">
        <p14:creationId xmlns:p14="http://schemas.microsoft.com/office/powerpoint/2010/main" val="2836970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1A8FD-64B8-94A1-57BA-1DC57BC071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ABFEC12-897C-5669-068C-3BAF317C69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865F3DC-643A-80B3-E6D7-CADB7E242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4833E8-59F7-A549-1C20-AA4ABB98C076}"/>
              </a:ext>
            </a:extLst>
          </p:cNvPr>
          <p:cNvSpPr>
            <a:spLocks noGrp="1"/>
          </p:cNvSpPr>
          <p:nvPr>
            <p:ph type="dt" sz="half" idx="10"/>
          </p:nvPr>
        </p:nvSpPr>
        <p:spPr/>
        <p:txBody>
          <a:bodyPr/>
          <a:lstStyle/>
          <a:p>
            <a:fld id="{58AC26CC-CE4A-4C9D-9AA8-36B26190B13B}" type="datetimeFigureOut">
              <a:rPr lang="en-IN" smtClean="0"/>
              <a:t>07-03-2024</a:t>
            </a:fld>
            <a:endParaRPr lang="en-IN"/>
          </a:p>
        </p:txBody>
      </p:sp>
      <p:sp>
        <p:nvSpPr>
          <p:cNvPr id="6" name="Footer Placeholder 5">
            <a:extLst>
              <a:ext uri="{FF2B5EF4-FFF2-40B4-BE49-F238E27FC236}">
                <a16:creationId xmlns:a16="http://schemas.microsoft.com/office/drawing/2014/main" id="{9F7E08DF-9C47-B51A-5F91-EAABFC47168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33071AA-A703-246B-5388-0DF2A6AFB2A5}"/>
              </a:ext>
            </a:extLst>
          </p:cNvPr>
          <p:cNvSpPr>
            <a:spLocks noGrp="1"/>
          </p:cNvSpPr>
          <p:nvPr>
            <p:ph type="sldNum" sz="quarter" idx="12"/>
          </p:nvPr>
        </p:nvSpPr>
        <p:spPr/>
        <p:txBody>
          <a:bodyPr/>
          <a:lstStyle/>
          <a:p>
            <a:fld id="{E95CB633-4349-4076-A930-2A127DEFD32E}" type="slidenum">
              <a:rPr lang="en-IN" smtClean="0"/>
              <a:t>‹#›</a:t>
            </a:fld>
            <a:endParaRPr lang="en-IN"/>
          </a:p>
        </p:txBody>
      </p:sp>
    </p:spTree>
    <p:extLst>
      <p:ext uri="{BB962C8B-B14F-4D97-AF65-F5344CB8AC3E}">
        <p14:creationId xmlns:p14="http://schemas.microsoft.com/office/powerpoint/2010/main" val="21654748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F74363-4878-E92A-C5E6-85B668D15A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E076E49-A046-DB75-5806-C6E7C6CF8C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61D3E34-DFE1-C7D9-F23C-226B1C023E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AC26CC-CE4A-4C9D-9AA8-36B26190B13B}" type="datetimeFigureOut">
              <a:rPr lang="en-IN" smtClean="0"/>
              <a:t>07-03-2024</a:t>
            </a:fld>
            <a:endParaRPr lang="en-IN"/>
          </a:p>
        </p:txBody>
      </p:sp>
      <p:sp>
        <p:nvSpPr>
          <p:cNvPr id="5" name="Footer Placeholder 4">
            <a:extLst>
              <a:ext uri="{FF2B5EF4-FFF2-40B4-BE49-F238E27FC236}">
                <a16:creationId xmlns:a16="http://schemas.microsoft.com/office/drawing/2014/main" id="{04BD2B0F-CCF4-5317-9885-FE166E47B2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3BA5389E-50C9-E5F1-958B-3C66052458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95CB633-4349-4076-A930-2A127DEFD32E}" type="slidenum">
              <a:rPr lang="en-IN" smtClean="0"/>
              <a:t>‹#›</a:t>
            </a:fld>
            <a:endParaRPr lang="en-IN"/>
          </a:p>
        </p:txBody>
      </p:sp>
    </p:spTree>
    <p:extLst>
      <p:ext uri="{BB962C8B-B14F-4D97-AF65-F5344CB8AC3E}">
        <p14:creationId xmlns:p14="http://schemas.microsoft.com/office/powerpoint/2010/main" val="17702022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hyperlink" Target="https://learn.microsoft.com/en-us/azure/data-factory/data-flow-unpivot" TargetMode="External"/><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103.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0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hyperlink" Target="https://learn.microsoft.com/en-us/azure/data-factory/data-flow-rank"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hyperlink" Target="https://learn.microsoft.com/en-us/azure/data-factory/data-flow-window" TargetMode="External"/><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hyperlink" Target="https://learn.microsoft.com/en-us/azure/data-factory/data-flow-flatten" TargetMode="External"/><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10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linkedin.com/pulse/alter-row-transformation-mapping-data-flow-narmadha-nithyanandam/" TargetMode="External"/><Relationship Id="rId2" Type="http://schemas.openxmlformats.org/officeDocument/2006/relationships/hyperlink" Target="https://learn.microsoft.com/en-us/azure/data-factory/data-flow-alter-row" TargetMode="External"/><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learn.microsoft.com/en-us/azure/data-factory/concepts-parameters-variable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learn.microsoft.com/en-us/azure/data-factory/concepts-datasets-linked-services?tabs=data-factory" TargetMode="Externa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hyperlink" Target="https://learn.microsoft.com/en-us/azure/data-factory/connector-sql-server?tabs=data-factory" TargetMode="External"/><Relationship Id="rId3" Type="http://schemas.openxmlformats.org/officeDocument/2006/relationships/diagramLayout" Target="../diagrams/layout4.xml"/><Relationship Id="rId7" Type="http://schemas.openxmlformats.org/officeDocument/2006/relationships/image" Target="../media/image43.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hyperlink" Target="https://www.sqlshack.com/copy-data-between-azure-data-stores-using-azure-data-factory/" TargetMode="Externa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learn.microsoft.com/en-us/azure/data-factory/control-flow-lookup-activity"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medium.com/codex/introduction-to-set-variable-activity-73bcddcf0318"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azurelib.com/what-is-fail-activity-in-azure-data-factory-and-how-to-use-it/"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hyperlink" Target="https://www.mssqltips.com/sqlservertip/6246/azure-data-factory-get-metadata-example/" TargetMode="External"/></Relationships>
</file>

<file path=ppt/slides/_rels/slide38.xml.rels><?xml version="1.0" encoding="UTF-8" standalone="yes"?>
<Relationships xmlns="http://schemas.openxmlformats.org/package/2006/relationships"><Relationship Id="rId3" Type="http://schemas.openxmlformats.org/officeDocument/2006/relationships/hyperlink" Target="https://www.linkedin.com/posts/lokeswar-reddy-valluru-b57b63188_bigdata-bigdataengineer-dataengineer-activity-7122035694419529728-7SHU?utm_source=share&amp;utm_medium=member_android" TargetMode="External"/><Relationship Id="rId2" Type="http://schemas.openxmlformats.org/officeDocument/2006/relationships/hyperlink" Target="https://nidhig631.medium.com/skip-line-count-in-adf-azure-data-factory-216f019cfa70" TargetMode="Externa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techcommunity.microsoft.com/t5/azure-data-factory-blog/execute-sql-statements-using-the-new-script-activity-in-azure/ba-p/3239969" TargetMode="External"/><Relationship Id="rId2" Type="http://schemas.openxmlformats.org/officeDocument/2006/relationships/hyperlink" Target="https://www.sqlservercentral.com/articles/the-script-activity-in-azure-data-factory" TargetMode="Externa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hyperlink" Target="https://www.sqlservercentral.com/blogs/validation-activity-in-azure-data-factory-traffic-light-of-your-operational-workflow" TargetMode="External"/><Relationship Id="rId2" Type="http://schemas.openxmlformats.org/officeDocument/2006/relationships/hyperlink" Target="https://learn.microsoft.com/en-us/azure/data-factory/control-flow-validation-activity" TargetMode="Externa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learn.microsoft.com/en-us/azure/data-factory/control-flow-system-variables" TargetMode="External"/><Relationship Id="rId2" Type="http://schemas.openxmlformats.org/officeDocument/2006/relationships/hyperlink" Target="https://learn.microsoft.com/en-us/azure/data-factory/control-flow-expression-language-functions" TargetMode="Externa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hyperlink" Target="https://learn.microsoft.com/en-us/azure/data-factory/control-flow-wait-activity" TargetMode="External"/><Relationship Id="rId4" Type="http://schemas.openxmlformats.org/officeDocument/2006/relationships/hyperlink" Target="https://learn.microsoft.com/en-us/azure/data-factory/how-to-expression-language-functions#examples-of-using-parameters-in-expressions"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learn.microsoft.com/en-us/azure/data-factory/control-flow-web-activity" TargetMode="External"/><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hyperlink" Target="https://faun.pub/introduction-to-web-activity-in-azure-data-factory-a8b5e7a971bd"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learn.microsoft.com/en-us/azure/data-factory/control-flow-filter-activity" TargetMode="External"/><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hyperlink" Target="https://nidhig631.medium.com/foreach-activity-in-azure-data-factory-adf-3aa76c4d57e0" TargetMode="External"/><Relationship Id="rId2" Type="http://schemas.openxmlformats.org/officeDocument/2006/relationships/hyperlink" Target="https://learn.microsoft.com/en-us/azure/data-factory/control-flow-for-each-activity" TargetMode="Externa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learn.microsoft.com/en-us/azure/data-factory/control-flow-if-condition-activity" TargetMode="External"/><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hyperlink" Target="https://learn.microsoft.com/en-us/azure/data-factory/control-flow-system-variables" TargetMode="External"/><Relationship Id="rId7" Type="http://schemas.openxmlformats.org/officeDocument/2006/relationships/image" Target="../media/image81.png"/><Relationship Id="rId2" Type="http://schemas.openxmlformats.org/officeDocument/2006/relationships/hyperlink" Target="https://learn.microsoft.com/en-us/azure/data-factory/control-flow-expression-language-functions" TargetMode="External"/><Relationship Id="rId1" Type="http://schemas.openxmlformats.org/officeDocument/2006/relationships/slideLayout" Target="../slideLayouts/slideLayout2.xml"/><Relationship Id="rId6" Type="http://schemas.openxmlformats.org/officeDocument/2006/relationships/hyperlink" Target="https://datanrg.blogspot.com/2019/10/switch-activity-in-azure-data-factory.html" TargetMode="External"/><Relationship Id="rId5" Type="http://schemas.openxmlformats.org/officeDocument/2006/relationships/hyperlink" Target="https://learn.microsoft.com/en-us/azure/data-factory/control-flow-switch-activity" TargetMode="External"/><Relationship Id="rId4" Type="http://schemas.openxmlformats.org/officeDocument/2006/relationships/hyperlink" Target="https://learn.microsoft.com/en-us/azure/data-factory/how-to-expression-language-functions#examples-of-using-parameters-in-expressions"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mssqltips.com/sqlservertip/6206/azure-data-factory-until-activity-example/" TargetMode="External"/><Relationship Id="rId2" Type="http://schemas.openxmlformats.org/officeDocument/2006/relationships/hyperlink" Target="https://learn.microsoft.com/en-us/azure/data-factory/control-flow-until-activity" TargetMode="Externa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learn.microsoft.com/en-us/azure/data-factory/transform-data-using-databricks-notebook" TargetMode="Externa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6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hyperlink" Target="https://learn.microsoft.com/en-us/azure/data-factory/transform-data-databricks-jar" TargetMode="Externa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hyperlink" Target="https://learn.microsoft.com/en-us/azure/data-factory/transform-data-databricks-python"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hyperlink" Target="https://learn.microsoft.com/en-us/azure/data-factory/control-flow-azure-function-activity" TargetMode="External"/><Relationship Id="rId2" Type="http://schemas.openxmlformats.org/officeDocument/2006/relationships/hyperlink" Target="https://learn.microsoft.com/en-us/azure/azure-functions/functions-overview" TargetMode="Externa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learn.microsoft.com/en-us/azure/data-factory/how-to-create-schedule-trigger?tabs=data-factory"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hyperlink" Target="https://learn.microsoft.com/en-us/azure/data-factory/tumbling-window-trigger-dependency" TargetMode="External"/><Relationship Id="rId2" Type="http://schemas.openxmlformats.org/officeDocument/2006/relationships/hyperlink" Target="https://www.mssqltips.com/sqlservertip/6061/create-tumbling-window-trigger-in-azure-data-factory-adf/"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hyperlink" Target="https://www.mssqltips.com/sqlservertip/6063/create-event-based-trigger-in-azure-data-factory/" TargetMode="External"/><Relationship Id="rId2" Type="http://schemas.openxmlformats.org/officeDocument/2006/relationships/hyperlink" Target="https://learn.microsoft.com/en-us/azure/data-factory/how-to-create-event-trigger?tabs=data-factory"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2" Type="http://schemas.openxmlformats.org/officeDocument/2006/relationships/hyperlink" Target="https://youtu.be/h4oWyblgNPM?si=XACE8W8bW42VkRsJ"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learn.microsoft.com/en-us/azure/data-factory/control-flow-execute-data-flow-activity" TargetMode="External"/><Relationship Id="rId2" Type="http://schemas.openxmlformats.org/officeDocument/2006/relationships/hyperlink" Target="https://learn.microsoft.com/en-us/azure/data-factory/concepts-data-flow-overview" TargetMode="Externa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learn.microsoft.com/en-us/azure/data-factory/data-flow-source" TargetMode="External"/><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learn.microsoft.com/en-us/azure/data-factory/data-flow-conditional-spli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learn.microsoft.com/en-us/azure/data-factory/data-flow-exists" TargetMode="Externa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learn.microsoft.com/en-us/azure/data-factory/data-flow-union"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hyperlink" Target="https://learn.microsoft.com/en-us/azure/data-factory/data-flow-join" TargetMode="Externa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hyperlink" Target="https://medium.com/@davidmcc9568/etl-with-azure-data-factory-data-aggregation-and-transformation-44420677bb" TargetMode="External"/><Relationship Id="rId4" Type="http://schemas.openxmlformats.org/officeDocument/2006/relationships/hyperlink" Target="https://learn.microsoft.com/en-us/azure/data-factory/data-flow-aggregate" TargetMode="Externa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learn.microsoft.com/en-us/azure/data-factory/data-flow-surrogate-key" TargetMode="External"/><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hyperlink" Target="https://learn.microsoft.com/en-us/azure/data-factory/data-flow-lookup" TargetMode="External"/><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hyperlink" Target="https://learn.microsoft.com/en-us/azure/data-factory/data-flow-filter"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9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learn.microsoft.com/en-us/azure/data-factory/data-flow-select"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learn.microsoft.com/en-us/azure/data-factory/data-flow-derived-column" TargetMode="Externa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sqlskull.com/2020/10/07/azure-data-factory-pivot-transformation-using-data-flow/" TargetMode="External"/><Relationship Id="rId2" Type="http://schemas.openxmlformats.org/officeDocument/2006/relationships/hyperlink" Target="https://learn.microsoft.com/en-us/azure/data-factory/data-flow-pivot" TargetMode="Externa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6FA392-CC31-9E13-3D77-C882149F3315}"/>
              </a:ext>
            </a:extLst>
          </p:cNvPr>
          <p:cNvSpPr>
            <a:spLocks noGrp="1"/>
          </p:cNvSpPr>
          <p:nvPr>
            <p:ph type="ctrTitle"/>
          </p:nvPr>
        </p:nvSpPr>
        <p:spPr>
          <a:xfrm>
            <a:off x="6194716" y="739978"/>
            <a:ext cx="5334930" cy="3004145"/>
          </a:xfrm>
        </p:spPr>
        <p:txBody>
          <a:bodyPr>
            <a:normAutofit/>
          </a:bodyPr>
          <a:lstStyle/>
          <a:p>
            <a:r>
              <a:rPr lang="en-US" dirty="0"/>
              <a:t>Azure Data Factory</a:t>
            </a:r>
            <a:endParaRPr lang="en-IN" dirty="0"/>
          </a:p>
        </p:txBody>
      </p:sp>
      <p:sp>
        <p:nvSpPr>
          <p:cNvPr id="3" name="Subtitle 2">
            <a:extLst>
              <a:ext uri="{FF2B5EF4-FFF2-40B4-BE49-F238E27FC236}">
                <a16:creationId xmlns:a16="http://schemas.microsoft.com/office/drawing/2014/main" id="{FDCA3CF5-307E-E6C7-7C45-277CA1D4E0BB}"/>
              </a:ext>
            </a:extLst>
          </p:cNvPr>
          <p:cNvSpPr>
            <a:spLocks noGrp="1"/>
          </p:cNvSpPr>
          <p:nvPr>
            <p:ph type="subTitle" idx="1"/>
          </p:nvPr>
        </p:nvSpPr>
        <p:spPr>
          <a:xfrm>
            <a:off x="6194715" y="3836197"/>
            <a:ext cx="5334931" cy="2189214"/>
          </a:xfrm>
        </p:spPr>
        <p:txBody>
          <a:bodyPr>
            <a:normAutofit/>
          </a:bodyPr>
          <a:lstStyle/>
          <a:p>
            <a:r>
              <a:rPr lang="en-US" dirty="0"/>
              <a:t>                       </a:t>
            </a:r>
            <a:r>
              <a:rPr lang="en-US" dirty="0">
                <a:highlight>
                  <a:srgbClr val="FFFF00"/>
                </a:highlight>
              </a:rPr>
              <a:t>Fascinating ETL TOOL</a:t>
            </a:r>
            <a:endParaRPr lang="en-IN" dirty="0">
              <a:highlight>
                <a:srgbClr val="FFFF00"/>
              </a:highlight>
            </a:endParaRPr>
          </a:p>
        </p:txBody>
      </p:sp>
      <p:sp>
        <p:nvSpPr>
          <p:cNvPr id="1033" name="Freeform: Shape 103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5" name="Freeform: Shape 103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037" name="Freeform: Shape 103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39" name="Freeform: Shape 103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1041" name="Freeform: Shape 104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026" name="Picture 2" descr="Azure Data Factory Logo PNG vector in SVG, PDF, AI, CDR format">
            <a:extLst>
              <a:ext uri="{FF2B5EF4-FFF2-40B4-BE49-F238E27FC236}">
                <a16:creationId xmlns:a16="http://schemas.microsoft.com/office/drawing/2014/main" id="{C36EE006-469C-A765-7C79-0D7AF3AF89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557" r="14539"/>
          <a:stretch/>
        </p:blipFill>
        <p:spPr bwMode="auto">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1043" name="Freeform: Shape 104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69694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EC9EF-30E5-140F-0DBE-4C4C177C108E}"/>
              </a:ext>
            </a:extLst>
          </p:cNvPr>
          <p:cNvSpPr>
            <a:spLocks noGrp="1"/>
          </p:cNvSpPr>
          <p:nvPr>
            <p:ph type="title"/>
          </p:nvPr>
        </p:nvSpPr>
        <p:spPr>
          <a:xfrm>
            <a:off x="838200" y="365126"/>
            <a:ext cx="10515600" cy="692150"/>
          </a:xfrm>
        </p:spPr>
        <p:txBody>
          <a:bodyPr>
            <a:normAutofit/>
          </a:bodyPr>
          <a:lstStyle/>
          <a:p>
            <a:pPr algn="ctr"/>
            <a:r>
              <a:rPr lang="en-US" sz="3200" dirty="0">
                <a:solidFill>
                  <a:srgbClr val="00B050"/>
                </a:solidFill>
              </a:rPr>
              <a:t>Issues with Old DWH:</a:t>
            </a:r>
            <a:endParaRPr lang="en-IN" sz="3200" dirty="0">
              <a:solidFill>
                <a:srgbClr val="00B050"/>
              </a:solidFill>
            </a:endParaRPr>
          </a:p>
        </p:txBody>
      </p:sp>
      <p:sp>
        <p:nvSpPr>
          <p:cNvPr id="3" name="Content Placeholder 2">
            <a:extLst>
              <a:ext uri="{FF2B5EF4-FFF2-40B4-BE49-F238E27FC236}">
                <a16:creationId xmlns:a16="http://schemas.microsoft.com/office/drawing/2014/main" id="{84BE9445-B6E6-BDB2-4AA6-10E162282603}"/>
              </a:ext>
            </a:extLst>
          </p:cNvPr>
          <p:cNvSpPr>
            <a:spLocks noGrp="1"/>
          </p:cNvSpPr>
          <p:nvPr>
            <p:ph idx="1"/>
          </p:nvPr>
        </p:nvSpPr>
        <p:spPr>
          <a:xfrm>
            <a:off x="838200" y="1209675"/>
            <a:ext cx="10515600" cy="4967288"/>
          </a:xfrm>
        </p:spPr>
        <p:txBody>
          <a:bodyPr/>
          <a:lstStyle/>
          <a:p>
            <a:r>
              <a:rPr lang="en-US" dirty="0"/>
              <a:t>Later in 2000’s , so much of Unstructured Data came into picture . Our DWH doesn’t support for Unstructured Data</a:t>
            </a:r>
          </a:p>
          <a:p>
            <a:r>
              <a:rPr lang="en-US" dirty="0"/>
              <a:t>In old DWH it takes longer time to ingest the new data </a:t>
            </a:r>
          </a:p>
          <a:p>
            <a:r>
              <a:rPr lang="en-US" dirty="0"/>
              <a:t>On-prim DWH is difficult to scaleup and expensive to store the data </a:t>
            </a:r>
          </a:p>
          <a:p>
            <a:r>
              <a:rPr lang="en-US" dirty="0"/>
              <a:t>Lack of support for ML/AI workloads </a:t>
            </a:r>
          </a:p>
          <a:p>
            <a:r>
              <a:rPr lang="en-US" dirty="0"/>
              <a:t>In old DWH Compute and Storage are tightly coupled </a:t>
            </a:r>
          </a:p>
          <a:p>
            <a:r>
              <a:rPr lang="en-US" dirty="0"/>
              <a:t>To overcome these issues Modern DWH or Cloud DWH comes into the market.</a:t>
            </a:r>
            <a:endParaRPr lang="en-IN" dirty="0"/>
          </a:p>
        </p:txBody>
      </p:sp>
    </p:spTree>
    <p:extLst>
      <p:ext uri="{BB962C8B-B14F-4D97-AF65-F5344CB8AC3E}">
        <p14:creationId xmlns:p14="http://schemas.microsoft.com/office/powerpoint/2010/main" val="44499046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4B00F1-967C-27A1-3713-0AAA60BBF0CE}"/>
              </a:ext>
            </a:extLst>
          </p:cNvPr>
          <p:cNvSpPr>
            <a:spLocks noGrp="1"/>
          </p:cNvSpPr>
          <p:nvPr>
            <p:ph type="title"/>
          </p:nvPr>
        </p:nvSpPr>
        <p:spPr>
          <a:xfrm>
            <a:off x="838200" y="147411"/>
            <a:ext cx="10515600" cy="451304"/>
          </a:xfrm>
        </p:spPr>
        <p:txBody>
          <a:bodyPr>
            <a:normAutofit fontScale="90000"/>
          </a:bodyPr>
          <a:lstStyle/>
          <a:p>
            <a:r>
              <a:rPr lang="en-US" sz="3200" dirty="0">
                <a:solidFill>
                  <a:srgbClr val="FF0000"/>
                </a:solidFill>
              </a:rPr>
              <a:t>Pivot example continue::</a:t>
            </a:r>
            <a:endParaRPr lang="en-IN" sz="3200" dirty="0">
              <a:solidFill>
                <a:srgbClr val="FF0000"/>
              </a:solidFill>
            </a:endParaRPr>
          </a:p>
        </p:txBody>
      </p:sp>
      <p:sp>
        <p:nvSpPr>
          <p:cNvPr id="3" name="Content Placeholder 2">
            <a:extLst>
              <a:ext uri="{FF2B5EF4-FFF2-40B4-BE49-F238E27FC236}">
                <a16:creationId xmlns:a16="http://schemas.microsoft.com/office/drawing/2014/main" id="{5B8F0514-5C69-5326-9CD2-E7A8AF78631C}"/>
              </a:ext>
            </a:extLst>
          </p:cNvPr>
          <p:cNvSpPr>
            <a:spLocks noGrp="1"/>
          </p:cNvSpPr>
          <p:nvPr>
            <p:ph idx="1"/>
          </p:nvPr>
        </p:nvSpPr>
        <p:spPr>
          <a:xfrm>
            <a:off x="174171" y="762000"/>
            <a:ext cx="11179629" cy="5414963"/>
          </a:xfrm>
        </p:spPr>
        <p:txBody>
          <a:bodyPr/>
          <a:lstStyle/>
          <a:p>
            <a:r>
              <a:rPr lang="en-US" sz="2000" dirty="0"/>
              <a:t>Exp for derived column convert string to date . While converting string to date sometimes we will get Null’s as a result . So, use </a:t>
            </a:r>
            <a:r>
              <a:rPr lang="en-US" sz="2000" dirty="0" err="1"/>
              <a:t>iiNull</a:t>
            </a:r>
            <a:r>
              <a:rPr lang="en-US" sz="2000" dirty="0"/>
              <a:t>() exp as </a:t>
            </a:r>
            <a:r>
              <a:rPr lang="en-US" sz="2000" dirty="0" err="1"/>
              <a:t>sale_date_M</a:t>
            </a:r>
            <a:r>
              <a:rPr lang="en-US" sz="2000" dirty="0"/>
              <a:t> column</a:t>
            </a:r>
          </a:p>
          <a:p>
            <a:pPr marL="0" indent="0">
              <a:buNone/>
            </a:pPr>
            <a:endParaRPr lang="en-IN" dirty="0"/>
          </a:p>
          <a:p>
            <a:r>
              <a:rPr lang="en-IN" sz="2000" dirty="0"/>
              <a:t>For </a:t>
            </a:r>
            <a:r>
              <a:rPr lang="en-IN" sz="2000" dirty="0">
                <a:solidFill>
                  <a:srgbClr val="FF0000"/>
                </a:solidFill>
              </a:rPr>
              <a:t>year</a:t>
            </a:r>
            <a:r>
              <a:rPr lang="en-IN" sz="2000" dirty="0"/>
              <a:t>, use another derived column and exp is : </a:t>
            </a:r>
            <a:r>
              <a:rPr lang="en-IN" sz="2000" dirty="0">
                <a:solidFill>
                  <a:srgbClr val="FF0000"/>
                </a:solidFill>
              </a:rPr>
              <a:t>year(</a:t>
            </a:r>
            <a:r>
              <a:rPr lang="en-IN" sz="2000" dirty="0" err="1">
                <a:solidFill>
                  <a:srgbClr val="FF0000"/>
                </a:solidFill>
              </a:rPr>
              <a:t>sale_date_M</a:t>
            </a:r>
            <a:r>
              <a:rPr lang="en-IN" sz="2000" dirty="0">
                <a:solidFill>
                  <a:srgbClr val="FF0000"/>
                </a:solidFill>
              </a:rPr>
              <a:t>)</a:t>
            </a:r>
          </a:p>
        </p:txBody>
      </p:sp>
      <p:sp>
        <p:nvSpPr>
          <p:cNvPr id="4" name="Rectangle 3">
            <a:extLst>
              <a:ext uri="{FF2B5EF4-FFF2-40B4-BE49-F238E27FC236}">
                <a16:creationId xmlns:a16="http://schemas.microsoft.com/office/drawing/2014/main" id="{51946056-8E00-A1F2-48F1-1E76CDA0DC5C}"/>
              </a:ext>
            </a:extLst>
          </p:cNvPr>
          <p:cNvSpPr/>
          <p:nvPr/>
        </p:nvSpPr>
        <p:spPr>
          <a:xfrm>
            <a:off x="489856" y="1393371"/>
            <a:ext cx="7630886" cy="5442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solidFill>
                  <a:schemeClr val="tx1"/>
                </a:solidFill>
              </a:rPr>
              <a:t>iifNull</a:t>
            </a:r>
            <a:r>
              <a:rPr lang="en-IN" dirty="0">
                <a:solidFill>
                  <a:schemeClr val="tx1"/>
                </a:solidFill>
              </a:rPr>
              <a:t>(toDate(sale_date, '</a:t>
            </a:r>
            <a:r>
              <a:rPr lang="en-IN" dirty="0" err="1">
                <a:solidFill>
                  <a:schemeClr val="tx1"/>
                </a:solidFill>
              </a:rPr>
              <a:t>yyyy</a:t>
            </a:r>
            <a:r>
              <a:rPr lang="en-IN" dirty="0">
                <a:solidFill>
                  <a:schemeClr val="tx1"/>
                </a:solidFill>
              </a:rPr>
              <a:t>/MM/dd'), toDate(sale_date, '</a:t>
            </a:r>
            <a:r>
              <a:rPr lang="en-IN" dirty="0" err="1">
                <a:solidFill>
                  <a:schemeClr val="tx1"/>
                </a:solidFill>
              </a:rPr>
              <a:t>yyyy</a:t>
            </a:r>
            <a:r>
              <a:rPr lang="en-IN" dirty="0">
                <a:solidFill>
                  <a:schemeClr val="tx1"/>
                </a:solidFill>
              </a:rPr>
              <a:t>-MM-dd'))</a:t>
            </a:r>
          </a:p>
        </p:txBody>
      </p:sp>
      <p:pic>
        <p:nvPicPr>
          <p:cNvPr id="6" name="Picture 5">
            <a:extLst>
              <a:ext uri="{FF2B5EF4-FFF2-40B4-BE49-F238E27FC236}">
                <a16:creationId xmlns:a16="http://schemas.microsoft.com/office/drawing/2014/main" id="{212663E0-A1AB-E761-CBC1-E61029FCC474}"/>
              </a:ext>
            </a:extLst>
          </p:cNvPr>
          <p:cNvPicPr>
            <a:picLocks noChangeAspect="1"/>
          </p:cNvPicPr>
          <p:nvPr/>
        </p:nvPicPr>
        <p:blipFill>
          <a:blip r:embed="rId2"/>
          <a:stretch>
            <a:fillRect/>
          </a:stretch>
        </p:blipFill>
        <p:spPr>
          <a:xfrm>
            <a:off x="176893" y="2688771"/>
            <a:ext cx="5919107" cy="3265715"/>
          </a:xfrm>
          <a:prstGeom prst="rect">
            <a:avLst/>
          </a:prstGeom>
        </p:spPr>
      </p:pic>
      <p:pic>
        <p:nvPicPr>
          <p:cNvPr id="8" name="Picture 7">
            <a:extLst>
              <a:ext uri="{FF2B5EF4-FFF2-40B4-BE49-F238E27FC236}">
                <a16:creationId xmlns:a16="http://schemas.microsoft.com/office/drawing/2014/main" id="{96E2F321-BB61-18BC-D70D-BC662869EF8B}"/>
              </a:ext>
            </a:extLst>
          </p:cNvPr>
          <p:cNvPicPr>
            <a:picLocks noChangeAspect="1"/>
          </p:cNvPicPr>
          <p:nvPr/>
        </p:nvPicPr>
        <p:blipFill>
          <a:blip r:embed="rId3"/>
          <a:stretch>
            <a:fillRect/>
          </a:stretch>
        </p:blipFill>
        <p:spPr>
          <a:xfrm>
            <a:off x="6411684" y="2569028"/>
            <a:ext cx="5603423" cy="3526972"/>
          </a:xfrm>
          <a:prstGeom prst="rect">
            <a:avLst/>
          </a:prstGeom>
        </p:spPr>
      </p:pic>
    </p:spTree>
    <p:extLst>
      <p:ext uri="{BB962C8B-B14F-4D97-AF65-F5344CB8AC3E}">
        <p14:creationId xmlns:p14="http://schemas.microsoft.com/office/powerpoint/2010/main" val="327459809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D96F3-61D9-CBC2-4641-6EE81E0C6054}"/>
              </a:ext>
            </a:extLst>
          </p:cNvPr>
          <p:cNvSpPr>
            <a:spLocks noGrp="1"/>
          </p:cNvSpPr>
          <p:nvPr>
            <p:ph type="title"/>
          </p:nvPr>
        </p:nvSpPr>
        <p:spPr>
          <a:xfrm>
            <a:off x="838200" y="103868"/>
            <a:ext cx="10515600" cy="315912"/>
          </a:xfrm>
        </p:spPr>
        <p:txBody>
          <a:bodyPr>
            <a:noAutofit/>
          </a:bodyPr>
          <a:lstStyle/>
          <a:p>
            <a:r>
              <a:rPr lang="en-US" sz="1800" dirty="0">
                <a:solidFill>
                  <a:srgbClr val="FF0000"/>
                </a:solidFill>
              </a:rPr>
              <a:t>Continue..</a:t>
            </a:r>
            <a:endParaRPr lang="en-IN" sz="1800" dirty="0">
              <a:solidFill>
                <a:srgbClr val="FF0000"/>
              </a:solidFill>
            </a:endParaRPr>
          </a:p>
        </p:txBody>
      </p:sp>
      <p:sp>
        <p:nvSpPr>
          <p:cNvPr id="3" name="Content Placeholder 2">
            <a:extLst>
              <a:ext uri="{FF2B5EF4-FFF2-40B4-BE49-F238E27FC236}">
                <a16:creationId xmlns:a16="http://schemas.microsoft.com/office/drawing/2014/main" id="{BBE80196-2632-BAC6-D168-885AB030FCD0}"/>
              </a:ext>
            </a:extLst>
          </p:cNvPr>
          <p:cNvSpPr>
            <a:spLocks noGrp="1"/>
          </p:cNvSpPr>
          <p:nvPr>
            <p:ph idx="1"/>
          </p:nvPr>
        </p:nvSpPr>
        <p:spPr>
          <a:xfrm>
            <a:off x="206829" y="544286"/>
            <a:ext cx="11146971" cy="6008914"/>
          </a:xfrm>
        </p:spPr>
        <p:txBody>
          <a:bodyPr>
            <a:normAutofit/>
          </a:bodyPr>
          <a:lstStyle/>
          <a:p>
            <a:r>
              <a:rPr lang="en-US" sz="2000" dirty="0"/>
              <a:t>In pivot transformation use </a:t>
            </a:r>
            <a:r>
              <a:rPr lang="en-US" sz="2000" dirty="0">
                <a:solidFill>
                  <a:srgbClr val="FF0000"/>
                </a:solidFill>
              </a:rPr>
              <a:t>Item column as group By column to get the unique rows out of it</a:t>
            </a:r>
          </a:p>
          <a:p>
            <a:r>
              <a:rPr lang="en-US" sz="2000" dirty="0"/>
              <a:t>In pivot Key use </a:t>
            </a:r>
            <a:r>
              <a:rPr lang="en-US" sz="2000" dirty="0">
                <a:solidFill>
                  <a:schemeClr val="tx2"/>
                </a:solidFill>
              </a:rPr>
              <a:t>Year </a:t>
            </a:r>
            <a:r>
              <a:rPr lang="en-US" sz="2000" dirty="0"/>
              <a:t>as key where rows converted into columns</a:t>
            </a:r>
          </a:p>
          <a:p>
            <a:r>
              <a:rPr lang="en-US" sz="2000" dirty="0"/>
              <a:t>In pivoted columns, write exp to calculate </a:t>
            </a:r>
            <a:r>
              <a:rPr lang="en-US" sz="2000" dirty="0">
                <a:solidFill>
                  <a:srgbClr val="00B050"/>
                </a:solidFill>
              </a:rPr>
              <a:t>Total Quantity </a:t>
            </a:r>
            <a:endParaRPr lang="en-IN" sz="2000" dirty="0">
              <a:solidFill>
                <a:srgbClr val="00B050"/>
              </a:solidFill>
            </a:endParaRPr>
          </a:p>
        </p:txBody>
      </p:sp>
      <p:pic>
        <p:nvPicPr>
          <p:cNvPr id="5" name="Picture 4">
            <a:extLst>
              <a:ext uri="{FF2B5EF4-FFF2-40B4-BE49-F238E27FC236}">
                <a16:creationId xmlns:a16="http://schemas.microsoft.com/office/drawing/2014/main" id="{190069BB-1131-57B8-AC7E-30A046FDF763}"/>
              </a:ext>
            </a:extLst>
          </p:cNvPr>
          <p:cNvPicPr>
            <a:picLocks noChangeAspect="1"/>
          </p:cNvPicPr>
          <p:nvPr/>
        </p:nvPicPr>
        <p:blipFill>
          <a:blip r:embed="rId2"/>
          <a:stretch>
            <a:fillRect/>
          </a:stretch>
        </p:blipFill>
        <p:spPr>
          <a:xfrm>
            <a:off x="206829" y="2231572"/>
            <a:ext cx="4822371" cy="3897086"/>
          </a:xfrm>
          <a:prstGeom prst="rect">
            <a:avLst/>
          </a:prstGeom>
        </p:spPr>
      </p:pic>
      <p:pic>
        <p:nvPicPr>
          <p:cNvPr id="7" name="Picture 6">
            <a:extLst>
              <a:ext uri="{FF2B5EF4-FFF2-40B4-BE49-F238E27FC236}">
                <a16:creationId xmlns:a16="http://schemas.microsoft.com/office/drawing/2014/main" id="{CF62B997-B0D7-B50F-7165-85CBCA867E4B}"/>
              </a:ext>
            </a:extLst>
          </p:cNvPr>
          <p:cNvPicPr>
            <a:picLocks noChangeAspect="1"/>
          </p:cNvPicPr>
          <p:nvPr/>
        </p:nvPicPr>
        <p:blipFill>
          <a:blip r:embed="rId3"/>
          <a:stretch>
            <a:fillRect/>
          </a:stretch>
        </p:blipFill>
        <p:spPr>
          <a:xfrm>
            <a:off x="5562600" y="2318658"/>
            <a:ext cx="6422571" cy="3897087"/>
          </a:xfrm>
          <a:prstGeom prst="rect">
            <a:avLst/>
          </a:prstGeom>
        </p:spPr>
      </p:pic>
    </p:spTree>
    <p:extLst>
      <p:ext uri="{BB962C8B-B14F-4D97-AF65-F5344CB8AC3E}">
        <p14:creationId xmlns:p14="http://schemas.microsoft.com/office/powerpoint/2010/main" val="28913837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4D314-1546-ED7F-E47B-B19C722B7C54}"/>
              </a:ext>
            </a:extLst>
          </p:cNvPr>
          <p:cNvSpPr>
            <a:spLocks noGrp="1"/>
          </p:cNvSpPr>
          <p:nvPr>
            <p:ph type="title"/>
          </p:nvPr>
        </p:nvSpPr>
        <p:spPr>
          <a:xfrm>
            <a:off x="838200" y="169183"/>
            <a:ext cx="10515600" cy="669017"/>
          </a:xfrm>
        </p:spPr>
        <p:txBody>
          <a:bodyPr>
            <a:normAutofit/>
          </a:bodyPr>
          <a:lstStyle/>
          <a:p>
            <a:pPr algn="ctr"/>
            <a:r>
              <a:rPr lang="en-US" sz="3200" dirty="0">
                <a:highlight>
                  <a:srgbClr val="FFFF00"/>
                </a:highlight>
              </a:rPr>
              <a:t>::Data Flow – unpivot ::</a:t>
            </a:r>
            <a:endParaRPr lang="en-IN" sz="3200" dirty="0">
              <a:highlight>
                <a:srgbClr val="FFFF00"/>
              </a:highlight>
            </a:endParaRPr>
          </a:p>
        </p:txBody>
      </p:sp>
      <p:sp>
        <p:nvSpPr>
          <p:cNvPr id="3" name="Content Placeholder 2">
            <a:extLst>
              <a:ext uri="{FF2B5EF4-FFF2-40B4-BE49-F238E27FC236}">
                <a16:creationId xmlns:a16="http://schemas.microsoft.com/office/drawing/2014/main" id="{186E21B0-51A6-000F-20D0-EAC8D42D8DD9}"/>
              </a:ext>
            </a:extLst>
          </p:cNvPr>
          <p:cNvSpPr>
            <a:spLocks noGrp="1"/>
          </p:cNvSpPr>
          <p:nvPr>
            <p:ph idx="1"/>
          </p:nvPr>
        </p:nvSpPr>
        <p:spPr>
          <a:xfrm>
            <a:off x="272143" y="968829"/>
            <a:ext cx="11506200" cy="5551714"/>
          </a:xfrm>
        </p:spPr>
        <p:txBody>
          <a:bodyPr>
            <a:normAutofit/>
          </a:bodyPr>
          <a:lstStyle/>
          <a:p>
            <a:r>
              <a:rPr lang="en-US" sz="2000" dirty="0"/>
              <a:t>Pivot is from multiple rows into columns. Unpivot is from multiple columns into a single column </a:t>
            </a:r>
          </a:p>
          <a:p>
            <a:r>
              <a:rPr lang="en-US" sz="2000" dirty="0"/>
              <a:t>Useful link : </a:t>
            </a:r>
            <a:r>
              <a:rPr lang="en-US" sz="2000" dirty="0">
                <a:hlinkClick r:id="rId2"/>
              </a:rPr>
              <a:t>https://learn.microsoft.com/en-us/azure/data-factory/data-flow-unpivot</a:t>
            </a:r>
            <a:endParaRPr lang="en-US" dirty="0"/>
          </a:p>
          <a:p>
            <a:r>
              <a:rPr lang="en-IN" sz="2000" dirty="0" err="1"/>
              <a:t>ungroupBy</a:t>
            </a:r>
            <a:r>
              <a:rPr lang="en-IN" sz="2000" dirty="0"/>
              <a:t> : which column do you want to ungroup </a:t>
            </a:r>
          </a:p>
          <a:p>
            <a:r>
              <a:rPr lang="en-IN" sz="2000" dirty="0"/>
              <a:t>Unpivot key : </a:t>
            </a:r>
            <a:r>
              <a:rPr lang="en-US" sz="2000" b="0" i="0" dirty="0">
                <a:solidFill>
                  <a:srgbClr val="161616"/>
                </a:solidFill>
                <a:effectLst/>
              </a:rPr>
              <a:t>The Unpivot Key is the column that the service will pivot from column to row</a:t>
            </a:r>
          </a:p>
          <a:p>
            <a:pPr algn="l"/>
            <a:r>
              <a:rPr lang="en-US" sz="2000" dirty="0">
                <a:solidFill>
                  <a:srgbClr val="161616"/>
                </a:solidFill>
              </a:rPr>
              <a:t>Unpivoted columns: </a:t>
            </a:r>
            <a:r>
              <a:rPr lang="en-US" sz="2000" b="0" i="0" dirty="0">
                <a:solidFill>
                  <a:srgbClr val="161616"/>
                </a:solidFill>
                <a:effectLst/>
              </a:rPr>
              <a:t> choose the column name for storing the values for unpivoted columns that are transformed into rows.</a:t>
            </a:r>
          </a:p>
          <a:p>
            <a:pPr algn="l"/>
            <a:r>
              <a:rPr lang="en-US" sz="2000" b="0" i="0" dirty="0">
                <a:solidFill>
                  <a:srgbClr val="161616"/>
                </a:solidFill>
                <a:effectLst/>
              </a:rPr>
              <a:t>(Optional) You can drop rows with Null values.</a:t>
            </a:r>
          </a:p>
          <a:p>
            <a:pPr algn="l"/>
            <a:r>
              <a:rPr lang="en-US" sz="2000" b="0" i="0" dirty="0">
                <a:solidFill>
                  <a:srgbClr val="161616"/>
                </a:solidFill>
                <a:effectLst/>
              </a:rPr>
              <a:t>For instance, </a:t>
            </a:r>
            <a:r>
              <a:rPr lang="en-US" sz="2000" b="0" i="0" dirty="0" err="1">
                <a:solidFill>
                  <a:srgbClr val="161616"/>
                </a:solidFill>
                <a:effectLst/>
              </a:rPr>
              <a:t>count_emp</a:t>
            </a:r>
            <a:r>
              <a:rPr lang="en-US" sz="2000" b="0" i="0" dirty="0">
                <a:solidFill>
                  <a:srgbClr val="161616"/>
                </a:solidFill>
                <a:effectLst/>
              </a:rPr>
              <a:t> is the column name that is chosen in the below example </a:t>
            </a:r>
          </a:p>
          <a:p>
            <a:endParaRPr lang="en-IN" dirty="0"/>
          </a:p>
        </p:txBody>
      </p:sp>
      <p:pic>
        <p:nvPicPr>
          <p:cNvPr id="5" name="Picture 4">
            <a:extLst>
              <a:ext uri="{FF2B5EF4-FFF2-40B4-BE49-F238E27FC236}">
                <a16:creationId xmlns:a16="http://schemas.microsoft.com/office/drawing/2014/main" id="{14F7EC44-26A0-FA84-6CF0-95DE71FD788B}"/>
              </a:ext>
            </a:extLst>
          </p:cNvPr>
          <p:cNvPicPr>
            <a:picLocks noChangeAspect="1"/>
          </p:cNvPicPr>
          <p:nvPr/>
        </p:nvPicPr>
        <p:blipFill>
          <a:blip r:embed="rId3"/>
          <a:stretch>
            <a:fillRect/>
          </a:stretch>
        </p:blipFill>
        <p:spPr>
          <a:xfrm>
            <a:off x="413658" y="4200525"/>
            <a:ext cx="4180114" cy="1808390"/>
          </a:xfrm>
          <a:prstGeom prst="rect">
            <a:avLst/>
          </a:prstGeom>
        </p:spPr>
      </p:pic>
      <p:sp>
        <p:nvSpPr>
          <p:cNvPr id="6" name="Arrow: Right 5">
            <a:extLst>
              <a:ext uri="{FF2B5EF4-FFF2-40B4-BE49-F238E27FC236}">
                <a16:creationId xmlns:a16="http://schemas.microsoft.com/office/drawing/2014/main" id="{729E6363-4EDE-51A5-E613-87DE7F42317A}"/>
              </a:ext>
            </a:extLst>
          </p:cNvPr>
          <p:cNvSpPr/>
          <p:nvPr/>
        </p:nvSpPr>
        <p:spPr>
          <a:xfrm>
            <a:off x="5214258" y="4822371"/>
            <a:ext cx="979715"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F93BE91F-CCC6-C50E-0533-4CBC56A73320}"/>
              </a:ext>
            </a:extLst>
          </p:cNvPr>
          <p:cNvPicPr>
            <a:picLocks noChangeAspect="1"/>
          </p:cNvPicPr>
          <p:nvPr/>
        </p:nvPicPr>
        <p:blipFill>
          <a:blip r:embed="rId4"/>
          <a:stretch>
            <a:fillRect/>
          </a:stretch>
        </p:blipFill>
        <p:spPr>
          <a:xfrm>
            <a:off x="6923315" y="4038599"/>
            <a:ext cx="3799114" cy="2819401"/>
          </a:xfrm>
          <a:prstGeom prst="rect">
            <a:avLst/>
          </a:prstGeom>
        </p:spPr>
      </p:pic>
    </p:spTree>
    <p:extLst>
      <p:ext uri="{BB962C8B-B14F-4D97-AF65-F5344CB8AC3E}">
        <p14:creationId xmlns:p14="http://schemas.microsoft.com/office/powerpoint/2010/main" val="303908952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11CC9F-E9BA-4D6E-6417-667E1B4DE9C7}"/>
              </a:ext>
            </a:extLst>
          </p:cNvPr>
          <p:cNvSpPr>
            <a:spLocks noGrp="1"/>
          </p:cNvSpPr>
          <p:nvPr>
            <p:ph type="title"/>
          </p:nvPr>
        </p:nvSpPr>
        <p:spPr>
          <a:xfrm>
            <a:off x="838200" y="365125"/>
            <a:ext cx="10515600" cy="462189"/>
          </a:xfrm>
        </p:spPr>
        <p:txBody>
          <a:bodyPr>
            <a:noAutofit/>
          </a:bodyPr>
          <a:lstStyle/>
          <a:p>
            <a:r>
              <a:rPr lang="en-US" sz="3200" dirty="0">
                <a:solidFill>
                  <a:srgbClr val="00B050"/>
                </a:solidFill>
              </a:rPr>
              <a:t>Unpivot example:</a:t>
            </a:r>
            <a:endParaRPr lang="en-IN" sz="3200" dirty="0">
              <a:solidFill>
                <a:srgbClr val="00B050"/>
              </a:solidFill>
            </a:endParaRPr>
          </a:p>
        </p:txBody>
      </p:sp>
      <p:sp>
        <p:nvSpPr>
          <p:cNvPr id="3" name="Content Placeholder 2">
            <a:extLst>
              <a:ext uri="{FF2B5EF4-FFF2-40B4-BE49-F238E27FC236}">
                <a16:creationId xmlns:a16="http://schemas.microsoft.com/office/drawing/2014/main" id="{79034031-94BB-6F48-71C2-D16B697F62A6}"/>
              </a:ext>
            </a:extLst>
          </p:cNvPr>
          <p:cNvSpPr>
            <a:spLocks noGrp="1"/>
          </p:cNvSpPr>
          <p:nvPr>
            <p:ph idx="1"/>
          </p:nvPr>
        </p:nvSpPr>
        <p:spPr>
          <a:xfrm>
            <a:off x="152399" y="827314"/>
            <a:ext cx="11930743" cy="6030686"/>
          </a:xfrm>
        </p:spPr>
        <p:txBody>
          <a:bodyPr>
            <a:normAutofit/>
          </a:bodyPr>
          <a:lstStyle/>
          <a:p>
            <a:r>
              <a:rPr lang="en-US" sz="2000" dirty="0"/>
              <a:t>Group by </a:t>
            </a:r>
            <a:r>
              <a:rPr lang="en-US" sz="2000" dirty="0" err="1"/>
              <a:t>DeptNo</a:t>
            </a:r>
            <a:r>
              <a:rPr lang="en-US" sz="2000" dirty="0"/>
              <a:t> , then remaining columns becomes values </a:t>
            </a:r>
          </a:p>
          <a:p>
            <a:endParaRPr lang="en-US" sz="2000" dirty="0"/>
          </a:p>
          <a:p>
            <a:endParaRPr lang="en-IN" sz="2000" dirty="0"/>
          </a:p>
        </p:txBody>
      </p:sp>
      <p:pic>
        <p:nvPicPr>
          <p:cNvPr id="5" name="Picture 4">
            <a:extLst>
              <a:ext uri="{FF2B5EF4-FFF2-40B4-BE49-F238E27FC236}">
                <a16:creationId xmlns:a16="http://schemas.microsoft.com/office/drawing/2014/main" id="{0BB2028A-CADC-031B-52DA-2EB810B3F25A}"/>
              </a:ext>
            </a:extLst>
          </p:cNvPr>
          <p:cNvPicPr>
            <a:picLocks noChangeAspect="1"/>
          </p:cNvPicPr>
          <p:nvPr/>
        </p:nvPicPr>
        <p:blipFill>
          <a:blip r:embed="rId2"/>
          <a:stretch>
            <a:fillRect/>
          </a:stretch>
        </p:blipFill>
        <p:spPr>
          <a:xfrm>
            <a:off x="533400" y="1289503"/>
            <a:ext cx="4648200" cy="1391331"/>
          </a:xfrm>
          <a:prstGeom prst="rect">
            <a:avLst/>
          </a:prstGeom>
        </p:spPr>
      </p:pic>
      <p:pic>
        <p:nvPicPr>
          <p:cNvPr id="7" name="Picture 6">
            <a:extLst>
              <a:ext uri="{FF2B5EF4-FFF2-40B4-BE49-F238E27FC236}">
                <a16:creationId xmlns:a16="http://schemas.microsoft.com/office/drawing/2014/main" id="{F59D6A4B-FEE9-8B0C-D01A-32237693DE22}"/>
              </a:ext>
            </a:extLst>
          </p:cNvPr>
          <p:cNvPicPr>
            <a:picLocks noChangeAspect="1"/>
          </p:cNvPicPr>
          <p:nvPr/>
        </p:nvPicPr>
        <p:blipFill>
          <a:blip r:embed="rId3"/>
          <a:stretch>
            <a:fillRect/>
          </a:stretch>
        </p:blipFill>
        <p:spPr>
          <a:xfrm>
            <a:off x="5954486" y="1204233"/>
            <a:ext cx="5801405" cy="1528422"/>
          </a:xfrm>
          <a:prstGeom prst="rect">
            <a:avLst/>
          </a:prstGeom>
        </p:spPr>
      </p:pic>
      <p:pic>
        <p:nvPicPr>
          <p:cNvPr id="9" name="Picture 8">
            <a:extLst>
              <a:ext uri="{FF2B5EF4-FFF2-40B4-BE49-F238E27FC236}">
                <a16:creationId xmlns:a16="http://schemas.microsoft.com/office/drawing/2014/main" id="{F86C385C-9A3F-6009-E6A5-67E1E19D5C1C}"/>
              </a:ext>
            </a:extLst>
          </p:cNvPr>
          <p:cNvPicPr>
            <a:picLocks noChangeAspect="1"/>
          </p:cNvPicPr>
          <p:nvPr/>
        </p:nvPicPr>
        <p:blipFill>
          <a:blip r:embed="rId4"/>
          <a:stretch>
            <a:fillRect/>
          </a:stretch>
        </p:blipFill>
        <p:spPr>
          <a:xfrm>
            <a:off x="1664834" y="2680834"/>
            <a:ext cx="8862332" cy="4177165"/>
          </a:xfrm>
          <a:prstGeom prst="rect">
            <a:avLst/>
          </a:prstGeom>
        </p:spPr>
      </p:pic>
    </p:spTree>
    <p:extLst>
      <p:ext uri="{BB962C8B-B14F-4D97-AF65-F5344CB8AC3E}">
        <p14:creationId xmlns:p14="http://schemas.microsoft.com/office/powerpoint/2010/main" val="266940507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311C2-3C7E-8FA1-4975-7036CAAECE20}"/>
              </a:ext>
            </a:extLst>
          </p:cNvPr>
          <p:cNvSpPr>
            <a:spLocks noGrp="1"/>
          </p:cNvSpPr>
          <p:nvPr>
            <p:ph type="title"/>
          </p:nvPr>
        </p:nvSpPr>
        <p:spPr>
          <a:xfrm>
            <a:off x="838200" y="88219"/>
            <a:ext cx="10515600" cy="592818"/>
          </a:xfrm>
        </p:spPr>
        <p:txBody>
          <a:bodyPr>
            <a:normAutofit/>
          </a:bodyPr>
          <a:lstStyle/>
          <a:p>
            <a:pPr algn="ctr"/>
            <a:r>
              <a:rPr lang="en-US" sz="3200" dirty="0">
                <a:highlight>
                  <a:srgbClr val="FFFF00"/>
                </a:highlight>
              </a:rPr>
              <a:t>::Data Flows – Rank Transformation::</a:t>
            </a:r>
            <a:endParaRPr lang="en-IN" sz="3200" dirty="0">
              <a:highlight>
                <a:srgbClr val="FFFF00"/>
              </a:highlight>
            </a:endParaRPr>
          </a:p>
        </p:txBody>
      </p:sp>
      <p:sp>
        <p:nvSpPr>
          <p:cNvPr id="3" name="Content Placeholder 2">
            <a:extLst>
              <a:ext uri="{FF2B5EF4-FFF2-40B4-BE49-F238E27FC236}">
                <a16:creationId xmlns:a16="http://schemas.microsoft.com/office/drawing/2014/main" id="{B134E55F-BE58-DA34-B20A-6EDA684DC8C2}"/>
              </a:ext>
            </a:extLst>
          </p:cNvPr>
          <p:cNvSpPr>
            <a:spLocks noGrp="1"/>
          </p:cNvSpPr>
          <p:nvPr>
            <p:ph idx="1"/>
          </p:nvPr>
        </p:nvSpPr>
        <p:spPr>
          <a:xfrm>
            <a:off x="326570" y="957942"/>
            <a:ext cx="11865429" cy="5900058"/>
          </a:xfrm>
        </p:spPr>
        <p:txBody>
          <a:bodyPr/>
          <a:lstStyle/>
          <a:p>
            <a:r>
              <a:rPr lang="en-US" sz="2000" dirty="0"/>
              <a:t>Use Rank Transformation to generate an ordered ranking Based upon sort condition specified by the user. Its same as Rank in </a:t>
            </a:r>
            <a:r>
              <a:rPr lang="en-US" sz="2000" dirty="0" err="1"/>
              <a:t>sql</a:t>
            </a:r>
            <a:r>
              <a:rPr lang="en-US" sz="2000" dirty="0"/>
              <a:t>, </a:t>
            </a:r>
            <a:r>
              <a:rPr lang="en-US" sz="2000" dirty="0" err="1"/>
              <a:t>pyspark</a:t>
            </a:r>
            <a:r>
              <a:rPr lang="en-US" sz="2000" dirty="0"/>
              <a:t> </a:t>
            </a:r>
          </a:p>
          <a:p>
            <a:r>
              <a:rPr lang="en-US" sz="2000" dirty="0"/>
              <a:t>Useful link : </a:t>
            </a:r>
            <a:r>
              <a:rPr lang="en-US" sz="2000" dirty="0">
                <a:hlinkClick r:id="rId2"/>
              </a:rPr>
              <a:t>https://learn.microsoft.com/en-us/azure/data-factory/data-flow-rank</a:t>
            </a:r>
            <a:endParaRPr lang="en-US" sz="2000" dirty="0"/>
          </a:p>
          <a:p>
            <a:endParaRPr lang="en-US" sz="2000" dirty="0"/>
          </a:p>
          <a:p>
            <a:r>
              <a:rPr lang="en-IN" sz="2000" dirty="0">
                <a:solidFill>
                  <a:srgbClr val="00B050"/>
                </a:solidFill>
              </a:rPr>
              <a:t>Rank Column </a:t>
            </a:r>
            <a:r>
              <a:rPr lang="en-IN" sz="2000" dirty="0"/>
              <a:t>: specify the name of </a:t>
            </a:r>
          </a:p>
          <a:p>
            <a:pPr marL="0" indent="0">
              <a:buNone/>
            </a:pPr>
            <a:r>
              <a:rPr lang="en-IN" sz="2000" dirty="0"/>
              <a:t>the rank column like </a:t>
            </a:r>
            <a:r>
              <a:rPr lang="en-IN" sz="2000" dirty="0" err="1"/>
              <a:t>rn</a:t>
            </a:r>
            <a:r>
              <a:rPr lang="en-IN" sz="2000" dirty="0"/>
              <a:t>, </a:t>
            </a:r>
            <a:r>
              <a:rPr lang="en-IN" sz="2000" dirty="0" err="1"/>
              <a:t>rn_col</a:t>
            </a:r>
            <a:endParaRPr lang="en-IN" sz="2000" dirty="0"/>
          </a:p>
          <a:p>
            <a:pPr marL="0" indent="0">
              <a:buNone/>
            </a:pPr>
            <a:endParaRPr lang="en-IN" sz="2000" dirty="0"/>
          </a:p>
          <a:p>
            <a:pPr marL="0" indent="0">
              <a:buNone/>
            </a:pPr>
            <a:r>
              <a:rPr lang="en-IN" sz="2000" dirty="0">
                <a:solidFill>
                  <a:srgbClr val="00B050"/>
                </a:solidFill>
              </a:rPr>
              <a:t>Sort Conditions</a:t>
            </a:r>
            <a:r>
              <a:rPr lang="en-IN" sz="2000" dirty="0"/>
              <a:t>: Specify on top of which column you </a:t>
            </a:r>
          </a:p>
          <a:p>
            <a:pPr marL="0" indent="0">
              <a:buNone/>
            </a:pPr>
            <a:r>
              <a:rPr lang="en-IN" sz="2000" dirty="0"/>
              <a:t>Want to provide rank in an order</a:t>
            </a:r>
          </a:p>
          <a:p>
            <a:pPr marL="0" indent="0">
              <a:buNone/>
            </a:pPr>
            <a:endParaRPr lang="en-IN" sz="2000" dirty="0"/>
          </a:p>
          <a:p>
            <a:pPr marL="0" indent="0">
              <a:buNone/>
            </a:pPr>
            <a:r>
              <a:rPr lang="en-IN" sz="2000" dirty="0"/>
              <a:t>If you select Dense : you will get consecutive rank</a:t>
            </a:r>
          </a:p>
          <a:p>
            <a:pPr marL="0" indent="0">
              <a:buNone/>
            </a:pPr>
            <a:r>
              <a:rPr lang="en-IN" sz="2000" dirty="0"/>
              <a:t>Values without skipping </a:t>
            </a:r>
          </a:p>
        </p:txBody>
      </p:sp>
      <p:pic>
        <p:nvPicPr>
          <p:cNvPr id="5" name="Picture 4">
            <a:extLst>
              <a:ext uri="{FF2B5EF4-FFF2-40B4-BE49-F238E27FC236}">
                <a16:creationId xmlns:a16="http://schemas.microsoft.com/office/drawing/2014/main" id="{1AC0B4B2-F31E-EAEA-2F51-BB8681AD004D}"/>
              </a:ext>
            </a:extLst>
          </p:cNvPr>
          <p:cNvPicPr>
            <a:picLocks noChangeAspect="1"/>
          </p:cNvPicPr>
          <p:nvPr/>
        </p:nvPicPr>
        <p:blipFill>
          <a:blip r:embed="rId3"/>
          <a:stretch>
            <a:fillRect/>
          </a:stretch>
        </p:blipFill>
        <p:spPr>
          <a:xfrm>
            <a:off x="6096000" y="2046512"/>
            <a:ext cx="6155190" cy="4723267"/>
          </a:xfrm>
          <a:prstGeom prst="rect">
            <a:avLst/>
          </a:prstGeom>
        </p:spPr>
      </p:pic>
    </p:spTree>
    <p:extLst>
      <p:ext uri="{BB962C8B-B14F-4D97-AF65-F5344CB8AC3E}">
        <p14:creationId xmlns:p14="http://schemas.microsoft.com/office/powerpoint/2010/main" val="38457622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A724D-0751-52C0-80D2-14A8399A87E2}"/>
              </a:ext>
            </a:extLst>
          </p:cNvPr>
          <p:cNvSpPr>
            <a:spLocks noGrp="1"/>
          </p:cNvSpPr>
          <p:nvPr>
            <p:ph type="title"/>
          </p:nvPr>
        </p:nvSpPr>
        <p:spPr>
          <a:xfrm>
            <a:off x="838200" y="99105"/>
            <a:ext cx="10515600" cy="581932"/>
          </a:xfrm>
        </p:spPr>
        <p:txBody>
          <a:bodyPr>
            <a:normAutofit/>
          </a:bodyPr>
          <a:lstStyle/>
          <a:p>
            <a:pPr algn="ctr"/>
            <a:r>
              <a:rPr lang="en-US" sz="3200" dirty="0">
                <a:highlight>
                  <a:srgbClr val="FFFF00"/>
                </a:highlight>
              </a:rPr>
              <a:t>::Data Flows – Window Function ::</a:t>
            </a:r>
            <a:endParaRPr lang="en-IN" sz="3200" dirty="0">
              <a:highlight>
                <a:srgbClr val="FFFF00"/>
              </a:highlight>
            </a:endParaRPr>
          </a:p>
        </p:txBody>
      </p:sp>
      <p:sp>
        <p:nvSpPr>
          <p:cNvPr id="3" name="Content Placeholder 2">
            <a:extLst>
              <a:ext uri="{FF2B5EF4-FFF2-40B4-BE49-F238E27FC236}">
                <a16:creationId xmlns:a16="http://schemas.microsoft.com/office/drawing/2014/main" id="{D5AAFDBA-F1D6-85CB-51A1-38A693334654}"/>
              </a:ext>
            </a:extLst>
          </p:cNvPr>
          <p:cNvSpPr>
            <a:spLocks noGrp="1"/>
          </p:cNvSpPr>
          <p:nvPr>
            <p:ph idx="1"/>
          </p:nvPr>
        </p:nvSpPr>
        <p:spPr>
          <a:xfrm>
            <a:off x="261257" y="788761"/>
            <a:ext cx="11669486" cy="5900057"/>
          </a:xfrm>
        </p:spPr>
        <p:txBody>
          <a:bodyPr/>
          <a:lstStyle/>
          <a:p>
            <a:r>
              <a:rPr lang="en-US" sz="2000" dirty="0"/>
              <a:t>This is same as Window Function in </a:t>
            </a:r>
            <a:r>
              <a:rPr lang="en-US" sz="2000" dirty="0" err="1"/>
              <a:t>sql</a:t>
            </a:r>
            <a:r>
              <a:rPr lang="en-US" sz="2000" dirty="0"/>
              <a:t>, </a:t>
            </a:r>
            <a:r>
              <a:rPr lang="en-US" sz="2000" dirty="0" err="1"/>
              <a:t>pyspark</a:t>
            </a:r>
            <a:r>
              <a:rPr lang="en-US" sz="2000" dirty="0"/>
              <a:t> , where we define window-Based aggregation of columns in our data streams.</a:t>
            </a:r>
          </a:p>
          <a:p>
            <a:r>
              <a:rPr lang="en-US" sz="2000" dirty="0"/>
              <a:t>Over : on which particular column you want window like id, department etc.,</a:t>
            </a:r>
          </a:p>
          <a:p>
            <a:r>
              <a:rPr lang="en-US" sz="2000" dirty="0"/>
              <a:t>Sort : Sort the columns either by </a:t>
            </a:r>
            <a:r>
              <a:rPr lang="en-US" sz="2000" dirty="0" err="1"/>
              <a:t>asc</a:t>
            </a:r>
            <a:r>
              <a:rPr lang="en-US" sz="2000" dirty="0"/>
              <a:t> or desc</a:t>
            </a:r>
          </a:p>
          <a:p>
            <a:r>
              <a:rPr lang="en-US" sz="2000" dirty="0"/>
              <a:t>Range by : select unbounded in most of the cases </a:t>
            </a:r>
          </a:p>
          <a:p>
            <a:r>
              <a:rPr lang="en-US" sz="2000" dirty="0"/>
              <a:t>Window Columns : it’s ask to mention the column name for final output like </a:t>
            </a:r>
            <a:r>
              <a:rPr lang="en-US" sz="2000" dirty="0" err="1"/>
              <a:t>avg_sal</a:t>
            </a:r>
            <a:r>
              <a:rPr lang="en-US" sz="2000" dirty="0"/>
              <a:t> etc., </a:t>
            </a:r>
          </a:p>
          <a:p>
            <a:endParaRPr lang="en-IN" dirty="0"/>
          </a:p>
        </p:txBody>
      </p:sp>
      <p:pic>
        <p:nvPicPr>
          <p:cNvPr id="5" name="Picture 4">
            <a:extLst>
              <a:ext uri="{FF2B5EF4-FFF2-40B4-BE49-F238E27FC236}">
                <a16:creationId xmlns:a16="http://schemas.microsoft.com/office/drawing/2014/main" id="{B13AAAC7-0CFD-5939-18AC-0EA5ED6B4719}"/>
              </a:ext>
            </a:extLst>
          </p:cNvPr>
          <p:cNvPicPr>
            <a:picLocks noChangeAspect="1"/>
          </p:cNvPicPr>
          <p:nvPr/>
        </p:nvPicPr>
        <p:blipFill>
          <a:blip r:embed="rId2"/>
          <a:stretch>
            <a:fillRect/>
          </a:stretch>
        </p:blipFill>
        <p:spPr>
          <a:xfrm>
            <a:off x="5758544" y="3080658"/>
            <a:ext cx="5780314" cy="3608160"/>
          </a:xfrm>
          <a:prstGeom prst="rect">
            <a:avLst/>
          </a:prstGeom>
        </p:spPr>
      </p:pic>
      <p:sp>
        <p:nvSpPr>
          <p:cNvPr id="6" name="Rectangle 5">
            <a:extLst>
              <a:ext uri="{FF2B5EF4-FFF2-40B4-BE49-F238E27FC236}">
                <a16:creationId xmlns:a16="http://schemas.microsoft.com/office/drawing/2014/main" id="{5E44B0A4-841B-FE10-9827-4784B2BF2129}"/>
              </a:ext>
            </a:extLst>
          </p:cNvPr>
          <p:cNvSpPr/>
          <p:nvPr/>
        </p:nvSpPr>
        <p:spPr>
          <a:xfrm>
            <a:off x="381000" y="3603171"/>
            <a:ext cx="4419600" cy="16764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Useful link : </a:t>
            </a:r>
            <a:r>
              <a:rPr lang="en-US" dirty="0">
                <a:hlinkClick r:id="rId3"/>
              </a:rPr>
              <a:t>https://learn.microsoft.com/en-us/azure/data-factory/data-flow-window</a:t>
            </a:r>
            <a:endParaRPr lang="en-US" dirty="0"/>
          </a:p>
          <a:p>
            <a:pPr algn="ctr"/>
            <a:endParaRPr lang="en-IN" dirty="0"/>
          </a:p>
        </p:txBody>
      </p:sp>
    </p:spTree>
    <p:extLst>
      <p:ext uri="{BB962C8B-B14F-4D97-AF65-F5344CB8AC3E}">
        <p14:creationId xmlns:p14="http://schemas.microsoft.com/office/powerpoint/2010/main" val="332825145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1332-F28F-5040-DF71-5774F85719C5}"/>
              </a:ext>
            </a:extLst>
          </p:cNvPr>
          <p:cNvSpPr>
            <a:spLocks noGrp="1"/>
          </p:cNvSpPr>
          <p:nvPr>
            <p:ph type="title"/>
          </p:nvPr>
        </p:nvSpPr>
        <p:spPr>
          <a:xfrm>
            <a:off x="740229" y="44676"/>
            <a:ext cx="10515600" cy="636361"/>
          </a:xfrm>
        </p:spPr>
        <p:txBody>
          <a:bodyPr>
            <a:normAutofit/>
          </a:bodyPr>
          <a:lstStyle/>
          <a:p>
            <a:pPr algn="ctr"/>
            <a:r>
              <a:rPr lang="en-US" sz="3200" dirty="0">
                <a:highlight>
                  <a:srgbClr val="FFFF00"/>
                </a:highlight>
              </a:rPr>
              <a:t>::Data Flows – Flatten Transformation ::</a:t>
            </a:r>
            <a:endParaRPr lang="en-IN" sz="3200" dirty="0">
              <a:highlight>
                <a:srgbClr val="FFFF00"/>
              </a:highlight>
            </a:endParaRPr>
          </a:p>
        </p:txBody>
      </p:sp>
      <p:sp>
        <p:nvSpPr>
          <p:cNvPr id="3" name="Content Placeholder 2">
            <a:extLst>
              <a:ext uri="{FF2B5EF4-FFF2-40B4-BE49-F238E27FC236}">
                <a16:creationId xmlns:a16="http://schemas.microsoft.com/office/drawing/2014/main" id="{0CFD437B-7A5F-7959-5E75-32EACDA19ABF}"/>
              </a:ext>
            </a:extLst>
          </p:cNvPr>
          <p:cNvSpPr>
            <a:spLocks noGrp="1"/>
          </p:cNvSpPr>
          <p:nvPr>
            <p:ph idx="1"/>
          </p:nvPr>
        </p:nvSpPr>
        <p:spPr>
          <a:xfrm>
            <a:off x="0" y="681036"/>
            <a:ext cx="12191999" cy="6176963"/>
          </a:xfrm>
        </p:spPr>
        <p:txBody>
          <a:bodyPr/>
          <a:lstStyle/>
          <a:p>
            <a:r>
              <a:rPr lang="en-US" sz="2000" dirty="0"/>
              <a:t>This transformation is used to convert values in an array or any nested structure to flattened rows and column structure . Or Use this to take </a:t>
            </a:r>
            <a:r>
              <a:rPr lang="en-US" sz="2000" dirty="0">
                <a:highlight>
                  <a:srgbClr val="FFFF00"/>
                </a:highlight>
              </a:rPr>
              <a:t>array values</a:t>
            </a:r>
            <a:r>
              <a:rPr lang="en-US" sz="2000" dirty="0"/>
              <a:t> inside hierarchical structures such as </a:t>
            </a:r>
            <a:r>
              <a:rPr lang="en-US" sz="2000" dirty="0" err="1"/>
              <a:t>json</a:t>
            </a:r>
            <a:r>
              <a:rPr lang="en-US" sz="2000" dirty="0"/>
              <a:t> and unroll them into individual object </a:t>
            </a:r>
            <a:endParaRPr lang="en-US" dirty="0"/>
          </a:p>
          <a:p>
            <a:r>
              <a:rPr lang="en-US" sz="2000" dirty="0"/>
              <a:t>In source : settings Tab select JSON , then </a:t>
            </a:r>
            <a:r>
              <a:rPr lang="en-US" sz="2000" b="0" i="0" dirty="0">
                <a:effectLst/>
                <a:latin typeface="-apple-system"/>
              </a:rPr>
              <a:t>Choose whether your files contain single JSON, multiple JSON in separate lines, or in array format.</a:t>
            </a:r>
          </a:p>
          <a:p>
            <a:r>
              <a:rPr lang="en-US" sz="2000" dirty="0"/>
              <a:t>Array of documents means </a:t>
            </a:r>
            <a:r>
              <a:rPr lang="en-US" sz="2000" dirty="0">
                <a:solidFill>
                  <a:srgbClr val="FF0000"/>
                </a:solidFill>
              </a:rPr>
              <a:t>Json inside the array format </a:t>
            </a:r>
            <a:endParaRPr lang="en-IN" sz="2000" dirty="0"/>
          </a:p>
          <a:p>
            <a:r>
              <a:rPr lang="en-US" sz="2000" dirty="0">
                <a:solidFill>
                  <a:srgbClr val="00B050"/>
                </a:solidFill>
              </a:rPr>
              <a:t>In flatten : </a:t>
            </a:r>
          </a:p>
          <a:p>
            <a:r>
              <a:rPr lang="en-US" sz="2000" b="0" i="0" dirty="0">
                <a:solidFill>
                  <a:srgbClr val="242424"/>
                </a:solidFill>
                <a:effectLst/>
                <a:latin typeface="-apple-system"/>
              </a:rPr>
              <a:t>Unroll by : Choose the array in your data to flatten</a:t>
            </a:r>
            <a:endParaRPr lang="en-US" sz="2000" dirty="0">
              <a:solidFill>
                <a:srgbClr val="242424"/>
              </a:solidFill>
              <a:latin typeface="-apple-system"/>
            </a:endParaRPr>
          </a:p>
          <a:p>
            <a:r>
              <a:rPr lang="en-US" sz="2000" dirty="0">
                <a:solidFill>
                  <a:srgbClr val="242424"/>
                </a:solidFill>
                <a:latin typeface="-apple-system"/>
              </a:rPr>
              <a:t>Useful link : </a:t>
            </a:r>
            <a:r>
              <a:rPr lang="en-US" sz="2000" dirty="0">
                <a:solidFill>
                  <a:srgbClr val="242424"/>
                </a:solidFill>
                <a:latin typeface="-apple-system"/>
                <a:hlinkClick r:id="rId2"/>
              </a:rPr>
              <a:t>https://learn.microsoft.com/en-us/azure/data-factory/data-flow-flatten</a:t>
            </a:r>
            <a:endParaRPr lang="en-US" sz="2000" dirty="0">
              <a:solidFill>
                <a:srgbClr val="242424"/>
              </a:solidFill>
              <a:latin typeface="-apple-system"/>
            </a:endParaRPr>
          </a:p>
          <a:p>
            <a:pPr marL="0" indent="0">
              <a:buNone/>
            </a:pPr>
            <a:r>
              <a:rPr lang="en-US" sz="2000" dirty="0">
                <a:solidFill>
                  <a:srgbClr val="242424"/>
                </a:solidFill>
                <a:latin typeface="-apple-system"/>
              </a:rPr>
              <a:t>Example: </a:t>
            </a:r>
          </a:p>
          <a:p>
            <a:pPr marL="0" indent="0">
              <a:buNone/>
            </a:pPr>
            <a:endParaRPr lang="en-US" sz="2000" dirty="0">
              <a:solidFill>
                <a:srgbClr val="242424"/>
              </a:solidFill>
              <a:latin typeface="-apple-system"/>
            </a:endParaRPr>
          </a:p>
          <a:p>
            <a:endParaRPr lang="en-US" sz="2000" dirty="0"/>
          </a:p>
        </p:txBody>
      </p:sp>
      <p:pic>
        <p:nvPicPr>
          <p:cNvPr id="5" name="Picture 4">
            <a:extLst>
              <a:ext uri="{FF2B5EF4-FFF2-40B4-BE49-F238E27FC236}">
                <a16:creationId xmlns:a16="http://schemas.microsoft.com/office/drawing/2014/main" id="{F1040844-53ED-3267-E0BD-50C4EA630B6D}"/>
              </a:ext>
            </a:extLst>
          </p:cNvPr>
          <p:cNvPicPr>
            <a:picLocks noChangeAspect="1"/>
          </p:cNvPicPr>
          <p:nvPr/>
        </p:nvPicPr>
        <p:blipFill>
          <a:blip r:embed="rId3"/>
          <a:stretch>
            <a:fillRect/>
          </a:stretch>
        </p:blipFill>
        <p:spPr>
          <a:xfrm>
            <a:off x="8122104" y="4691063"/>
            <a:ext cx="3133725" cy="1485900"/>
          </a:xfrm>
          <a:prstGeom prst="rect">
            <a:avLst/>
          </a:prstGeom>
        </p:spPr>
      </p:pic>
      <p:pic>
        <p:nvPicPr>
          <p:cNvPr id="7" name="Picture 6">
            <a:extLst>
              <a:ext uri="{FF2B5EF4-FFF2-40B4-BE49-F238E27FC236}">
                <a16:creationId xmlns:a16="http://schemas.microsoft.com/office/drawing/2014/main" id="{518B3299-09CF-C582-600B-4214130B5D7A}"/>
              </a:ext>
            </a:extLst>
          </p:cNvPr>
          <p:cNvPicPr>
            <a:picLocks noChangeAspect="1"/>
          </p:cNvPicPr>
          <p:nvPr/>
        </p:nvPicPr>
        <p:blipFill>
          <a:blip r:embed="rId4"/>
          <a:stretch>
            <a:fillRect/>
          </a:stretch>
        </p:blipFill>
        <p:spPr>
          <a:xfrm>
            <a:off x="3489892" y="4246562"/>
            <a:ext cx="3133725" cy="2611438"/>
          </a:xfrm>
          <a:prstGeom prst="rect">
            <a:avLst/>
          </a:prstGeom>
        </p:spPr>
      </p:pic>
      <p:sp>
        <p:nvSpPr>
          <p:cNvPr id="8" name="Arrow: Right 7">
            <a:extLst>
              <a:ext uri="{FF2B5EF4-FFF2-40B4-BE49-F238E27FC236}">
                <a16:creationId xmlns:a16="http://schemas.microsoft.com/office/drawing/2014/main" id="{A9AB115B-8CCB-31BB-A6E9-8E4125C46D9E}"/>
              </a:ext>
            </a:extLst>
          </p:cNvPr>
          <p:cNvSpPr/>
          <p:nvPr/>
        </p:nvSpPr>
        <p:spPr>
          <a:xfrm>
            <a:off x="6792686" y="5301343"/>
            <a:ext cx="1197428" cy="4027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3612729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7AA9C-B333-D113-35B7-E653B82C7C25}"/>
              </a:ext>
            </a:extLst>
          </p:cNvPr>
          <p:cNvSpPr>
            <a:spLocks noGrp="1"/>
          </p:cNvSpPr>
          <p:nvPr>
            <p:ph type="title"/>
          </p:nvPr>
        </p:nvSpPr>
        <p:spPr>
          <a:xfrm>
            <a:off x="838200" y="44676"/>
            <a:ext cx="10515600" cy="690789"/>
          </a:xfrm>
        </p:spPr>
        <p:txBody>
          <a:bodyPr>
            <a:normAutofit/>
          </a:bodyPr>
          <a:lstStyle/>
          <a:p>
            <a:r>
              <a:rPr lang="en-US" sz="2000" dirty="0">
                <a:solidFill>
                  <a:srgbClr val="FF0000"/>
                </a:solidFill>
                <a:latin typeface="+mn-lt"/>
              </a:rPr>
              <a:t>Flatten example continue::</a:t>
            </a:r>
            <a:endParaRPr lang="en-IN" sz="2000" dirty="0">
              <a:solidFill>
                <a:srgbClr val="FF0000"/>
              </a:solidFill>
              <a:latin typeface="+mn-lt"/>
            </a:endParaRPr>
          </a:p>
        </p:txBody>
      </p:sp>
      <p:pic>
        <p:nvPicPr>
          <p:cNvPr id="5" name="Content Placeholder 4">
            <a:extLst>
              <a:ext uri="{FF2B5EF4-FFF2-40B4-BE49-F238E27FC236}">
                <a16:creationId xmlns:a16="http://schemas.microsoft.com/office/drawing/2014/main" id="{E2B56977-935B-8FFC-A600-75A9EFE81378}"/>
              </a:ext>
            </a:extLst>
          </p:cNvPr>
          <p:cNvPicPr>
            <a:picLocks noGrp="1" noChangeAspect="1"/>
          </p:cNvPicPr>
          <p:nvPr>
            <p:ph idx="1"/>
          </p:nvPr>
        </p:nvPicPr>
        <p:blipFill>
          <a:blip r:embed="rId2"/>
          <a:stretch>
            <a:fillRect/>
          </a:stretch>
        </p:blipFill>
        <p:spPr>
          <a:xfrm>
            <a:off x="4784045" y="1684110"/>
            <a:ext cx="7179355" cy="4351338"/>
          </a:xfrm>
        </p:spPr>
      </p:pic>
      <p:sp>
        <p:nvSpPr>
          <p:cNvPr id="6" name="Rectangle 5">
            <a:extLst>
              <a:ext uri="{FF2B5EF4-FFF2-40B4-BE49-F238E27FC236}">
                <a16:creationId xmlns:a16="http://schemas.microsoft.com/office/drawing/2014/main" id="{93A50CCC-5832-7E8D-3F3A-88728E31E4B4}"/>
              </a:ext>
            </a:extLst>
          </p:cNvPr>
          <p:cNvSpPr/>
          <p:nvPr/>
        </p:nvSpPr>
        <p:spPr>
          <a:xfrm>
            <a:off x="348342" y="1349828"/>
            <a:ext cx="3559629" cy="113211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At source select JSON in settings as Array of documents, because our Json data is enclosed between array</a:t>
            </a:r>
            <a:endParaRPr lang="en-IN" dirty="0"/>
          </a:p>
        </p:txBody>
      </p:sp>
      <p:sp>
        <p:nvSpPr>
          <p:cNvPr id="7" name="Rectangle 6">
            <a:extLst>
              <a:ext uri="{FF2B5EF4-FFF2-40B4-BE49-F238E27FC236}">
                <a16:creationId xmlns:a16="http://schemas.microsoft.com/office/drawing/2014/main" id="{00DFAFA0-E966-2080-B5F2-E9F79E651DDA}"/>
              </a:ext>
            </a:extLst>
          </p:cNvPr>
          <p:cNvSpPr/>
          <p:nvPr/>
        </p:nvSpPr>
        <p:spPr>
          <a:xfrm>
            <a:off x="348342" y="2852057"/>
            <a:ext cx="3559629" cy="133894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Select Unroll by as column which consist of array or list.</a:t>
            </a:r>
            <a:endParaRPr lang="en-IN" dirty="0"/>
          </a:p>
        </p:txBody>
      </p:sp>
    </p:spTree>
    <p:extLst>
      <p:ext uri="{BB962C8B-B14F-4D97-AF65-F5344CB8AC3E}">
        <p14:creationId xmlns:p14="http://schemas.microsoft.com/office/powerpoint/2010/main" val="19775682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6DAB-F9F9-137D-96D3-104EC9F35C43}"/>
              </a:ext>
            </a:extLst>
          </p:cNvPr>
          <p:cNvSpPr>
            <a:spLocks noGrp="1"/>
          </p:cNvSpPr>
          <p:nvPr>
            <p:ph type="title"/>
          </p:nvPr>
        </p:nvSpPr>
        <p:spPr>
          <a:xfrm>
            <a:off x="838200" y="88219"/>
            <a:ext cx="10515600" cy="592818"/>
          </a:xfrm>
        </p:spPr>
        <p:txBody>
          <a:bodyPr>
            <a:normAutofit/>
          </a:bodyPr>
          <a:lstStyle/>
          <a:p>
            <a:pPr algn="ctr"/>
            <a:r>
              <a:rPr lang="en-US" sz="3200" dirty="0">
                <a:highlight>
                  <a:srgbClr val="FFFF00"/>
                </a:highlight>
              </a:rPr>
              <a:t>::Data Flow – Alter Row::</a:t>
            </a:r>
            <a:endParaRPr lang="en-IN" sz="3200" dirty="0">
              <a:highlight>
                <a:srgbClr val="FFFF00"/>
              </a:highlight>
            </a:endParaRPr>
          </a:p>
        </p:txBody>
      </p:sp>
      <p:sp>
        <p:nvSpPr>
          <p:cNvPr id="3" name="Content Placeholder 2">
            <a:extLst>
              <a:ext uri="{FF2B5EF4-FFF2-40B4-BE49-F238E27FC236}">
                <a16:creationId xmlns:a16="http://schemas.microsoft.com/office/drawing/2014/main" id="{0DE93AE8-C9E0-E51F-4A0F-24804B005881}"/>
              </a:ext>
            </a:extLst>
          </p:cNvPr>
          <p:cNvSpPr>
            <a:spLocks noGrp="1"/>
          </p:cNvSpPr>
          <p:nvPr>
            <p:ph idx="1"/>
          </p:nvPr>
        </p:nvSpPr>
        <p:spPr>
          <a:xfrm>
            <a:off x="293914" y="783770"/>
            <a:ext cx="11375571" cy="5627915"/>
          </a:xfrm>
        </p:spPr>
        <p:txBody>
          <a:bodyPr>
            <a:normAutofit/>
          </a:bodyPr>
          <a:lstStyle/>
          <a:p>
            <a:r>
              <a:rPr lang="en-US" sz="2000" b="0" i="0" dirty="0">
                <a:solidFill>
                  <a:srgbClr val="161616"/>
                </a:solidFill>
                <a:effectLst/>
              </a:rPr>
              <a:t>Use the Alter Row transformation to set insert, delete, update, and </a:t>
            </a:r>
            <a:r>
              <a:rPr lang="en-US" sz="2000" b="0" i="0" dirty="0" err="1">
                <a:solidFill>
                  <a:srgbClr val="161616"/>
                </a:solidFill>
                <a:effectLst/>
              </a:rPr>
              <a:t>upsert</a:t>
            </a:r>
            <a:r>
              <a:rPr lang="en-US" sz="2000" b="0" i="0" dirty="0">
                <a:solidFill>
                  <a:srgbClr val="161616"/>
                </a:solidFill>
                <a:effectLst/>
              </a:rPr>
              <a:t> policies on rows.</a:t>
            </a:r>
          </a:p>
          <a:p>
            <a:r>
              <a:rPr lang="en-US" sz="2000" dirty="0">
                <a:solidFill>
                  <a:srgbClr val="161616"/>
                </a:solidFill>
              </a:rPr>
              <a:t>Useful link : </a:t>
            </a:r>
            <a:r>
              <a:rPr lang="en-US" sz="2000" dirty="0">
                <a:solidFill>
                  <a:srgbClr val="161616"/>
                </a:solidFill>
                <a:hlinkClick r:id="rId2"/>
              </a:rPr>
              <a:t>https://learn.microsoft.com/en-us/azure/data-factory/data-flow-alter-row</a:t>
            </a:r>
            <a:endParaRPr lang="en-US" sz="2000" dirty="0">
              <a:solidFill>
                <a:srgbClr val="161616"/>
              </a:solidFill>
            </a:endParaRPr>
          </a:p>
          <a:p>
            <a:r>
              <a:rPr lang="en-US" sz="2000" dirty="0">
                <a:solidFill>
                  <a:srgbClr val="161616"/>
                </a:solidFill>
              </a:rPr>
              <a:t>Especially used when we need to insert data into Table or Dimension models by like SCD2, SCD1</a:t>
            </a:r>
          </a:p>
          <a:p>
            <a:endParaRPr lang="en-US" sz="2000" dirty="0">
              <a:solidFill>
                <a:srgbClr val="161616"/>
              </a:solidFill>
            </a:endParaRPr>
          </a:p>
          <a:p>
            <a:r>
              <a:rPr lang="en-US" sz="2000" dirty="0">
                <a:solidFill>
                  <a:srgbClr val="161616"/>
                </a:solidFill>
              </a:rPr>
              <a:t>Example: </a:t>
            </a:r>
            <a:r>
              <a:rPr lang="en-US" sz="2000" dirty="0">
                <a:solidFill>
                  <a:srgbClr val="161616"/>
                </a:solidFill>
                <a:hlinkClick r:id="rId3"/>
              </a:rPr>
              <a:t>https://www.linkedin.com/pulse/alter-row-transformation-mapping-data-flow-narmadha-nithyanandam/</a:t>
            </a:r>
            <a:endParaRPr lang="en-US" sz="2000" dirty="0">
              <a:solidFill>
                <a:srgbClr val="161616"/>
              </a:solidFill>
            </a:endParaRPr>
          </a:p>
          <a:p>
            <a:endParaRPr lang="en-US" sz="2000" dirty="0">
              <a:solidFill>
                <a:srgbClr val="161616"/>
              </a:solidFill>
            </a:endParaRPr>
          </a:p>
          <a:p>
            <a:endParaRPr lang="en-IN" sz="2000" dirty="0"/>
          </a:p>
        </p:txBody>
      </p:sp>
      <p:pic>
        <p:nvPicPr>
          <p:cNvPr id="5" name="Content Placeholder 4">
            <a:extLst>
              <a:ext uri="{FF2B5EF4-FFF2-40B4-BE49-F238E27FC236}">
                <a16:creationId xmlns:a16="http://schemas.microsoft.com/office/drawing/2014/main" id="{6A479A96-5429-06F5-89BD-64C8DF4DE422}"/>
              </a:ext>
            </a:extLst>
          </p:cNvPr>
          <p:cNvPicPr>
            <a:picLocks noChangeAspect="1"/>
          </p:cNvPicPr>
          <p:nvPr/>
        </p:nvPicPr>
        <p:blipFill>
          <a:blip r:embed="rId4"/>
          <a:stretch>
            <a:fillRect/>
          </a:stretch>
        </p:blipFill>
        <p:spPr>
          <a:xfrm>
            <a:off x="446314" y="3186114"/>
            <a:ext cx="10515600" cy="3018743"/>
          </a:xfrm>
          <a:prstGeom prst="rect">
            <a:avLst/>
          </a:prstGeom>
        </p:spPr>
      </p:pic>
    </p:spTree>
    <p:extLst>
      <p:ext uri="{BB962C8B-B14F-4D97-AF65-F5344CB8AC3E}">
        <p14:creationId xmlns:p14="http://schemas.microsoft.com/office/powerpoint/2010/main" val="257209171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BA6F6-B6A5-7925-0559-AD163FC9882B}"/>
              </a:ext>
            </a:extLst>
          </p:cNvPr>
          <p:cNvSpPr>
            <a:spLocks noGrp="1"/>
          </p:cNvSpPr>
          <p:nvPr>
            <p:ph type="title"/>
          </p:nvPr>
        </p:nvSpPr>
        <p:spPr/>
        <p:txBody>
          <a:bodyPr/>
          <a:lstStyle/>
          <a:p>
            <a:endParaRPr lang="en-IN"/>
          </a:p>
        </p:txBody>
      </p:sp>
      <p:sp>
        <p:nvSpPr>
          <p:cNvPr id="7" name="Content Placeholder 6">
            <a:extLst>
              <a:ext uri="{FF2B5EF4-FFF2-40B4-BE49-F238E27FC236}">
                <a16:creationId xmlns:a16="http://schemas.microsoft.com/office/drawing/2014/main" id="{8144DBFF-C17B-4D8B-DEA4-CEAA2FED87E9}"/>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676773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2899-FEEA-FA4C-7079-71CEF10234E8}"/>
              </a:ext>
            </a:extLst>
          </p:cNvPr>
          <p:cNvSpPr>
            <a:spLocks noGrp="1"/>
          </p:cNvSpPr>
          <p:nvPr>
            <p:ph type="title"/>
          </p:nvPr>
        </p:nvSpPr>
        <p:spPr>
          <a:xfrm>
            <a:off x="609600" y="107951"/>
            <a:ext cx="10515600" cy="654050"/>
          </a:xfrm>
        </p:spPr>
        <p:txBody>
          <a:bodyPr>
            <a:normAutofit/>
          </a:bodyPr>
          <a:lstStyle/>
          <a:p>
            <a:pPr algn="ctr"/>
            <a:r>
              <a:rPr lang="en-US" sz="3600" dirty="0">
                <a:solidFill>
                  <a:srgbClr val="00B050"/>
                </a:solidFill>
              </a:rPr>
              <a:t>:::Modern DWH:::</a:t>
            </a:r>
            <a:endParaRPr lang="en-IN" sz="3600" dirty="0">
              <a:solidFill>
                <a:srgbClr val="00B050"/>
              </a:solidFill>
            </a:endParaRPr>
          </a:p>
        </p:txBody>
      </p:sp>
      <p:sp>
        <p:nvSpPr>
          <p:cNvPr id="3" name="Content Placeholder 2">
            <a:extLst>
              <a:ext uri="{FF2B5EF4-FFF2-40B4-BE49-F238E27FC236}">
                <a16:creationId xmlns:a16="http://schemas.microsoft.com/office/drawing/2014/main" id="{9821D634-02E6-6C6E-4617-559F3E9349FF}"/>
              </a:ext>
            </a:extLst>
          </p:cNvPr>
          <p:cNvSpPr>
            <a:spLocks noGrp="1"/>
          </p:cNvSpPr>
          <p:nvPr>
            <p:ph idx="1"/>
          </p:nvPr>
        </p:nvSpPr>
        <p:spPr>
          <a:xfrm>
            <a:off x="838200" y="895350"/>
            <a:ext cx="10515600" cy="5281613"/>
          </a:xfrm>
        </p:spPr>
        <p:txBody>
          <a:bodyPr/>
          <a:lstStyle/>
          <a:p>
            <a:r>
              <a:rPr lang="en-US" dirty="0"/>
              <a:t>Modern DWH or Cloud Based DWH solves the issues of old DWH like :</a:t>
            </a:r>
          </a:p>
          <a:p>
            <a:r>
              <a:rPr lang="en-US" dirty="0"/>
              <a:t>No need to worry about hardware maintenance, scalability</a:t>
            </a:r>
            <a:endParaRPr lang="en-IN" dirty="0"/>
          </a:p>
          <a:p>
            <a:r>
              <a:rPr lang="en-IN" dirty="0"/>
              <a:t>It can scale compute or storage up or down in a minutes </a:t>
            </a:r>
          </a:p>
          <a:p>
            <a:r>
              <a:rPr lang="en-IN" dirty="0"/>
              <a:t>In cloud DWH Storage and Compute are separate . So, they are going to Billed Separately and only when they are in use</a:t>
            </a:r>
          </a:p>
          <a:p>
            <a:r>
              <a:rPr lang="en-IN" dirty="0"/>
              <a:t>Also, It can integrate with other services </a:t>
            </a:r>
          </a:p>
          <a:p>
            <a:r>
              <a:rPr lang="en-IN" dirty="0"/>
              <a:t>Speed up the processing time</a:t>
            </a:r>
          </a:p>
          <a:p>
            <a:r>
              <a:rPr lang="en-IN" dirty="0"/>
              <a:t>Using Data Lake concept to handle the Unstructured data </a:t>
            </a:r>
            <a:endParaRPr lang="en-US" dirty="0"/>
          </a:p>
        </p:txBody>
      </p:sp>
    </p:spTree>
    <p:extLst>
      <p:ext uri="{BB962C8B-B14F-4D97-AF65-F5344CB8AC3E}">
        <p14:creationId xmlns:p14="http://schemas.microsoft.com/office/powerpoint/2010/main" val="3257408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0E319-647B-E75A-E7BE-39A90CC12CC5}"/>
              </a:ext>
            </a:extLst>
          </p:cNvPr>
          <p:cNvSpPr>
            <a:spLocks noGrp="1"/>
          </p:cNvSpPr>
          <p:nvPr>
            <p:ph type="title"/>
          </p:nvPr>
        </p:nvSpPr>
        <p:spPr>
          <a:xfrm>
            <a:off x="838200" y="365126"/>
            <a:ext cx="10515600" cy="673100"/>
          </a:xfrm>
        </p:spPr>
        <p:txBody>
          <a:bodyPr>
            <a:normAutofit fontScale="90000"/>
          </a:bodyPr>
          <a:lstStyle/>
          <a:p>
            <a:r>
              <a:rPr lang="en-US" dirty="0">
                <a:solidFill>
                  <a:srgbClr val="FF0000"/>
                </a:solidFill>
              </a:rPr>
              <a:t>Typical Modern or Cloud DWH::</a:t>
            </a:r>
            <a:endParaRPr lang="en-IN" dirty="0">
              <a:solidFill>
                <a:srgbClr val="FF0000"/>
              </a:solidFill>
            </a:endParaRPr>
          </a:p>
        </p:txBody>
      </p:sp>
      <p:sp>
        <p:nvSpPr>
          <p:cNvPr id="3" name="Content Placeholder 2">
            <a:extLst>
              <a:ext uri="{FF2B5EF4-FFF2-40B4-BE49-F238E27FC236}">
                <a16:creationId xmlns:a16="http://schemas.microsoft.com/office/drawing/2014/main" id="{A870C269-4BA1-9FFA-3D57-A14006913A4D}"/>
              </a:ext>
            </a:extLst>
          </p:cNvPr>
          <p:cNvSpPr>
            <a:spLocks noGrp="1"/>
          </p:cNvSpPr>
          <p:nvPr>
            <p:ph idx="1"/>
          </p:nvPr>
        </p:nvSpPr>
        <p:spPr>
          <a:xfrm>
            <a:off x="457199" y="1171575"/>
            <a:ext cx="11458575" cy="5005388"/>
          </a:xfrm>
        </p:spPr>
        <p:txBody>
          <a:bodyPr/>
          <a:lstStyle/>
          <a:p>
            <a:endParaRPr lang="en-IN" dirty="0"/>
          </a:p>
        </p:txBody>
      </p:sp>
      <p:sp>
        <p:nvSpPr>
          <p:cNvPr id="4" name="Rectangle 3">
            <a:extLst>
              <a:ext uri="{FF2B5EF4-FFF2-40B4-BE49-F238E27FC236}">
                <a16:creationId xmlns:a16="http://schemas.microsoft.com/office/drawing/2014/main" id="{C6A0DE8F-D705-29D8-D016-5DC1C8AFEFAC}"/>
              </a:ext>
            </a:extLst>
          </p:cNvPr>
          <p:cNvSpPr/>
          <p:nvPr/>
        </p:nvSpPr>
        <p:spPr>
          <a:xfrm>
            <a:off x="457200" y="2778919"/>
            <a:ext cx="1023939" cy="22788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Data Sources</a:t>
            </a:r>
            <a:endParaRPr lang="en-IN" dirty="0"/>
          </a:p>
        </p:txBody>
      </p:sp>
      <p:sp>
        <p:nvSpPr>
          <p:cNvPr id="5" name="Arrow: Right 4">
            <a:extLst>
              <a:ext uri="{FF2B5EF4-FFF2-40B4-BE49-F238E27FC236}">
                <a16:creationId xmlns:a16="http://schemas.microsoft.com/office/drawing/2014/main" id="{DBFA177B-0FEA-EAE3-DCA9-BC5A109E1F9D}"/>
              </a:ext>
            </a:extLst>
          </p:cNvPr>
          <p:cNvSpPr/>
          <p:nvPr/>
        </p:nvSpPr>
        <p:spPr>
          <a:xfrm>
            <a:off x="1481139" y="3626644"/>
            <a:ext cx="885825" cy="3238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id="{941F063B-2740-3F21-DB42-BF4B01B2C394}"/>
              </a:ext>
            </a:extLst>
          </p:cNvPr>
          <p:cNvSpPr/>
          <p:nvPr/>
        </p:nvSpPr>
        <p:spPr>
          <a:xfrm>
            <a:off x="3514725" y="4619625"/>
            <a:ext cx="7553325" cy="5238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Storage Layer</a:t>
            </a:r>
            <a:endParaRPr lang="en-IN" dirty="0"/>
          </a:p>
        </p:txBody>
      </p:sp>
      <p:sp>
        <p:nvSpPr>
          <p:cNvPr id="7" name="Rectangle 6">
            <a:extLst>
              <a:ext uri="{FF2B5EF4-FFF2-40B4-BE49-F238E27FC236}">
                <a16:creationId xmlns:a16="http://schemas.microsoft.com/office/drawing/2014/main" id="{7410E4D9-AC38-7C79-B9F5-17058D1D6D4E}"/>
              </a:ext>
            </a:extLst>
          </p:cNvPr>
          <p:cNvSpPr/>
          <p:nvPr/>
        </p:nvSpPr>
        <p:spPr>
          <a:xfrm>
            <a:off x="2324100" y="2778918"/>
            <a:ext cx="1190625" cy="23645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Ingest</a:t>
            </a:r>
            <a:endParaRPr lang="en-IN" dirty="0"/>
          </a:p>
        </p:txBody>
      </p:sp>
      <p:sp>
        <p:nvSpPr>
          <p:cNvPr id="8" name="Rectangle 7">
            <a:extLst>
              <a:ext uri="{FF2B5EF4-FFF2-40B4-BE49-F238E27FC236}">
                <a16:creationId xmlns:a16="http://schemas.microsoft.com/office/drawing/2014/main" id="{7452AC26-3A69-5A77-5CCE-795E6BE21FE8}"/>
              </a:ext>
            </a:extLst>
          </p:cNvPr>
          <p:cNvSpPr/>
          <p:nvPr/>
        </p:nvSpPr>
        <p:spPr>
          <a:xfrm>
            <a:off x="3724275" y="2809876"/>
            <a:ext cx="1095375" cy="1447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Explore</a:t>
            </a:r>
            <a:endParaRPr lang="en-IN" dirty="0"/>
          </a:p>
        </p:txBody>
      </p:sp>
      <p:sp>
        <p:nvSpPr>
          <p:cNvPr id="9" name="Rectangle 8">
            <a:extLst>
              <a:ext uri="{FF2B5EF4-FFF2-40B4-BE49-F238E27FC236}">
                <a16:creationId xmlns:a16="http://schemas.microsoft.com/office/drawing/2014/main" id="{2DD1DFBB-8529-D340-30C7-069431BCE3AA}"/>
              </a:ext>
            </a:extLst>
          </p:cNvPr>
          <p:cNvSpPr/>
          <p:nvPr/>
        </p:nvSpPr>
        <p:spPr>
          <a:xfrm>
            <a:off x="6000750" y="2776537"/>
            <a:ext cx="1209675" cy="1447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Transform</a:t>
            </a:r>
            <a:endParaRPr lang="en-IN" dirty="0"/>
          </a:p>
        </p:txBody>
      </p:sp>
      <p:sp>
        <p:nvSpPr>
          <p:cNvPr id="10" name="Rectangle 9">
            <a:extLst>
              <a:ext uri="{FF2B5EF4-FFF2-40B4-BE49-F238E27FC236}">
                <a16:creationId xmlns:a16="http://schemas.microsoft.com/office/drawing/2014/main" id="{EF73E54C-B33B-2BFD-8E84-8EDBD5290B85}"/>
              </a:ext>
            </a:extLst>
          </p:cNvPr>
          <p:cNvSpPr/>
          <p:nvPr/>
        </p:nvSpPr>
        <p:spPr>
          <a:xfrm>
            <a:off x="8158162" y="2776537"/>
            <a:ext cx="1000125" cy="1447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DWH model</a:t>
            </a:r>
            <a:endParaRPr lang="en-IN" dirty="0"/>
          </a:p>
        </p:txBody>
      </p:sp>
      <p:sp>
        <p:nvSpPr>
          <p:cNvPr id="11" name="Rectangle 10">
            <a:extLst>
              <a:ext uri="{FF2B5EF4-FFF2-40B4-BE49-F238E27FC236}">
                <a16:creationId xmlns:a16="http://schemas.microsoft.com/office/drawing/2014/main" id="{C9027A51-A3F7-5238-9201-1F25EEB73219}"/>
              </a:ext>
            </a:extLst>
          </p:cNvPr>
          <p:cNvSpPr/>
          <p:nvPr/>
        </p:nvSpPr>
        <p:spPr>
          <a:xfrm>
            <a:off x="9967909" y="2705100"/>
            <a:ext cx="1023939" cy="14478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BI</a:t>
            </a:r>
            <a:endParaRPr lang="en-IN" dirty="0"/>
          </a:p>
        </p:txBody>
      </p:sp>
      <p:sp>
        <p:nvSpPr>
          <p:cNvPr id="12" name="Rectangle 11">
            <a:extLst>
              <a:ext uri="{FF2B5EF4-FFF2-40B4-BE49-F238E27FC236}">
                <a16:creationId xmlns:a16="http://schemas.microsoft.com/office/drawing/2014/main" id="{A93A63DF-0D0D-0ACE-E71F-8E9761070B3A}"/>
              </a:ext>
            </a:extLst>
          </p:cNvPr>
          <p:cNvSpPr/>
          <p:nvPr/>
        </p:nvSpPr>
        <p:spPr>
          <a:xfrm>
            <a:off x="3810000" y="1857375"/>
            <a:ext cx="7343775" cy="52387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Compute Layer</a:t>
            </a:r>
            <a:endParaRPr lang="en-IN" dirty="0"/>
          </a:p>
        </p:txBody>
      </p:sp>
    </p:spTree>
    <p:extLst>
      <p:ext uri="{BB962C8B-B14F-4D97-AF65-F5344CB8AC3E}">
        <p14:creationId xmlns:p14="http://schemas.microsoft.com/office/powerpoint/2010/main" val="3696198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40F82-4A0A-6B16-E14D-9DB8E97093F0}"/>
              </a:ext>
            </a:extLst>
          </p:cNvPr>
          <p:cNvSpPr>
            <a:spLocks noGrp="1"/>
          </p:cNvSpPr>
          <p:nvPr>
            <p:ph type="title"/>
          </p:nvPr>
        </p:nvSpPr>
        <p:spPr>
          <a:xfrm>
            <a:off x="838200" y="365125"/>
            <a:ext cx="10515600" cy="530225"/>
          </a:xfrm>
        </p:spPr>
        <p:txBody>
          <a:bodyPr>
            <a:noAutofit/>
          </a:bodyPr>
          <a:lstStyle/>
          <a:p>
            <a:r>
              <a:rPr lang="en-US" sz="3600" dirty="0">
                <a:solidFill>
                  <a:schemeClr val="accent6">
                    <a:lumMod val="50000"/>
                  </a:schemeClr>
                </a:solidFill>
              </a:rPr>
              <a:t>               ::Azure Cloud DWH or Modern DWH::</a:t>
            </a:r>
            <a:endParaRPr lang="en-IN" sz="3600" dirty="0">
              <a:solidFill>
                <a:schemeClr val="accent6">
                  <a:lumMod val="50000"/>
                </a:schemeClr>
              </a:solidFill>
            </a:endParaRPr>
          </a:p>
        </p:txBody>
      </p:sp>
      <p:pic>
        <p:nvPicPr>
          <p:cNvPr id="5" name="Content Placeholder 4">
            <a:extLst>
              <a:ext uri="{FF2B5EF4-FFF2-40B4-BE49-F238E27FC236}">
                <a16:creationId xmlns:a16="http://schemas.microsoft.com/office/drawing/2014/main" id="{DC6A8DCF-7B3E-180A-D815-599C0DAA2EC5}"/>
              </a:ext>
            </a:extLst>
          </p:cNvPr>
          <p:cNvPicPr>
            <a:picLocks noGrp="1" noChangeAspect="1"/>
          </p:cNvPicPr>
          <p:nvPr>
            <p:ph idx="1"/>
          </p:nvPr>
        </p:nvPicPr>
        <p:blipFill>
          <a:blip r:embed="rId2"/>
          <a:stretch>
            <a:fillRect/>
          </a:stretch>
        </p:blipFill>
        <p:spPr>
          <a:xfrm>
            <a:off x="314960" y="895350"/>
            <a:ext cx="11379199" cy="5434329"/>
          </a:xfrm>
        </p:spPr>
      </p:pic>
    </p:spTree>
    <p:extLst>
      <p:ext uri="{BB962C8B-B14F-4D97-AF65-F5344CB8AC3E}">
        <p14:creationId xmlns:p14="http://schemas.microsoft.com/office/powerpoint/2010/main" val="3081722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2D917-4231-5A25-5431-D6E18FDF9358}"/>
              </a:ext>
            </a:extLst>
          </p:cNvPr>
          <p:cNvSpPr>
            <a:spLocks noGrp="1"/>
          </p:cNvSpPr>
          <p:nvPr>
            <p:ph type="title"/>
          </p:nvPr>
        </p:nvSpPr>
        <p:spPr>
          <a:xfrm>
            <a:off x="838200" y="247650"/>
            <a:ext cx="10515600" cy="433387"/>
          </a:xfrm>
        </p:spPr>
        <p:txBody>
          <a:bodyPr>
            <a:normAutofit fontScale="90000"/>
          </a:bodyPr>
          <a:lstStyle/>
          <a:p>
            <a:pPr algn="ctr"/>
            <a:r>
              <a:rPr lang="en-US" sz="4000" dirty="0">
                <a:solidFill>
                  <a:srgbClr val="FF0000"/>
                </a:solidFill>
              </a:rPr>
              <a:t>::Getting Started With ADF:: </a:t>
            </a:r>
            <a:endParaRPr lang="en-IN" sz="4000" dirty="0">
              <a:solidFill>
                <a:srgbClr val="FF0000"/>
              </a:solidFill>
            </a:endParaRPr>
          </a:p>
        </p:txBody>
      </p:sp>
      <p:sp>
        <p:nvSpPr>
          <p:cNvPr id="3" name="Content Placeholder 2">
            <a:extLst>
              <a:ext uri="{FF2B5EF4-FFF2-40B4-BE49-F238E27FC236}">
                <a16:creationId xmlns:a16="http://schemas.microsoft.com/office/drawing/2014/main" id="{89AA42C4-4A58-AD58-5AC5-AC3C1B266F08}"/>
              </a:ext>
            </a:extLst>
          </p:cNvPr>
          <p:cNvSpPr>
            <a:spLocks noGrp="1"/>
          </p:cNvSpPr>
          <p:nvPr>
            <p:ph idx="1"/>
          </p:nvPr>
        </p:nvSpPr>
        <p:spPr>
          <a:xfrm>
            <a:off x="838200" y="752475"/>
            <a:ext cx="10515600" cy="5857875"/>
          </a:xfrm>
        </p:spPr>
        <p:style>
          <a:lnRef idx="2">
            <a:schemeClr val="accent1"/>
          </a:lnRef>
          <a:fillRef idx="1">
            <a:schemeClr val="lt1"/>
          </a:fillRef>
          <a:effectRef idx="0">
            <a:schemeClr val="accent1"/>
          </a:effectRef>
          <a:fontRef idx="minor">
            <a:schemeClr val="dk1"/>
          </a:fontRef>
        </p:style>
        <p:txBody>
          <a:bodyPr/>
          <a:lstStyle/>
          <a:p>
            <a:r>
              <a:rPr lang="en-US" dirty="0"/>
              <a:t>Azure Data Factory or ADF it’s one of the best ETL Tool in the market produced by Microsoft .</a:t>
            </a:r>
          </a:p>
          <a:p>
            <a:r>
              <a:rPr lang="en-US" dirty="0">
                <a:solidFill>
                  <a:srgbClr val="FF0000"/>
                </a:solidFill>
              </a:rPr>
              <a:t>The Major Sections or components  of ADF are: </a:t>
            </a:r>
          </a:p>
          <a:p>
            <a:r>
              <a:rPr lang="en-US" dirty="0">
                <a:solidFill>
                  <a:srgbClr val="FF0000"/>
                </a:solidFill>
              </a:rPr>
              <a:t>Author Section, Monitor Section, Manage Section </a:t>
            </a:r>
          </a:p>
          <a:p>
            <a:pPr marL="0" indent="0">
              <a:buNone/>
            </a:pPr>
            <a:endParaRPr lang="en-US" dirty="0">
              <a:solidFill>
                <a:srgbClr val="FF0000"/>
              </a:solidFill>
            </a:endParaRPr>
          </a:p>
          <a:p>
            <a:pPr marL="0" indent="0">
              <a:buNone/>
            </a:pPr>
            <a:endParaRPr lang="en-US" dirty="0">
              <a:solidFill>
                <a:srgbClr val="FF0000"/>
              </a:solidFill>
            </a:endParaRPr>
          </a:p>
          <a:p>
            <a:pPr marL="0" indent="0">
              <a:buNone/>
            </a:pPr>
            <a:endParaRPr lang="en-US" dirty="0">
              <a:solidFill>
                <a:srgbClr val="FF0000"/>
              </a:solidFill>
            </a:endParaRPr>
          </a:p>
        </p:txBody>
      </p:sp>
      <p:pic>
        <p:nvPicPr>
          <p:cNvPr id="6" name="Picture 5">
            <a:extLst>
              <a:ext uri="{FF2B5EF4-FFF2-40B4-BE49-F238E27FC236}">
                <a16:creationId xmlns:a16="http://schemas.microsoft.com/office/drawing/2014/main" id="{711B6EC2-D029-432E-2C59-0CCF54EA6ABC}"/>
              </a:ext>
            </a:extLst>
          </p:cNvPr>
          <p:cNvPicPr>
            <a:picLocks noChangeAspect="1"/>
          </p:cNvPicPr>
          <p:nvPr/>
        </p:nvPicPr>
        <p:blipFill>
          <a:blip r:embed="rId2"/>
          <a:stretch>
            <a:fillRect/>
          </a:stretch>
        </p:blipFill>
        <p:spPr>
          <a:xfrm>
            <a:off x="4460240" y="2995294"/>
            <a:ext cx="2275840" cy="3543936"/>
          </a:xfrm>
          <a:prstGeom prst="rect">
            <a:avLst/>
          </a:prstGeom>
        </p:spPr>
      </p:pic>
      <p:cxnSp>
        <p:nvCxnSpPr>
          <p:cNvPr id="8" name="Straight Arrow Connector 7">
            <a:extLst>
              <a:ext uri="{FF2B5EF4-FFF2-40B4-BE49-F238E27FC236}">
                <a16:creationId xmlns:a16="http://schemas.microsoft.com/office/drawing/2014/main" id="{74E1809E-DCF1-FC46-22FF-263D348A7AD8}"/>
              </a:ext>
            </a:extLst>
          </p:cNvPr>
          <p:cNvCxnSpPr/>
          <p:nvPr/>
        </p:nvCxnSpPr>
        <p:spPr>
          <a:xfrm>
            <a:off x="6990080" y="4013200"/>
            <a:ext cx="1280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003C351-263B-7B16-2C29-D3F2B1CB6D0B}"/>
              </a:ext>
            </a:extLst>
          </p:cNvPr>
          <p:cNvSpPr/>
          <p:nvPr/>
        </p:nvSpPr>
        <p:spPr>
          <a:xfrm>
            <a:off x="8572500" y="3857625"/>
            <a:ext cx="1952625" cy="36194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Author</a:t>
            </a:r>
            <a:endParaRPr lang="en-IN" dirty="0"/>
          </a:p>
        </p:txBody>
      </p:sp>
      <p:pic>
        <p:nvPicPr>
          <p:cNvPr id="10" name="Picture 9">
            <a:extLst>
              <a:ext uri="{FF2B5EF4-FFF2-40B4-BE49-F238E27FC236}">
                <a16:creationId xmlns:a16="http://schemas.microsoft.com/office/drawing/2014/main" id="{7D1BF677-FE30-5351-4DA3-CCA168C75C74}"/>
              </a:ext>
            </a:extLst>
          </p:cNvPr>
          <p:cNvPicPr>
            <a:picLocks noChangeAspect="1"/>
          </p:cNvPicPr>
          <p:nvPr/>
        </p:nvPicPr>
        <p:blipFill>
          <a:blip r:embed="rId3"/>
          <a:stretch>
            <a:fillRect/>
          </a:stretch>
        </p:blipFill>
        <p:spPr>
          <a:xfrm>
            <a:off x="6996507" y="4605337"/>
            <a:ext cx="1365622" cy="323849"/>
          </a:xfrm>
          <a:prstGeom prst="rect">
            <a:avLst/>
          </a:prstGeom>
        </p:spPr>
      </p:pic>
      <p:sp>
        <p:nvSpPr>
          <p:cNvPr id="11" name="Rectangle 10">
            <a:extLst>
              <a:ext uri="{FF2B5EF4-FFF2-40B4-BE49-F238E27FC236}">
                <a16:creationId xmlns:a16="http://schemas.microsoft.com/office/drawing/2014/main" id="{C85E99B7-B0EB-6B28-520A-0A6F4802ABCA}"/>
              </a:ext>
            </a:extLst>
          </p:cNvPr>
          <p:cNvSpPr/>
          <p:nvPr/>
        </p:nvSpPr>
        <p:spPr>
          <a:xfrm>
            <a:off x="8572500" y="4524375"/>
            <a:ext cx="1952625" cy="40481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Monitor</a:t>
            </a:r>
            <a:endParaRPr lang="en-IN" dirty="0"/>
          </a:p>
        </p:txBody>
      </p:sp>
      <p:cxnSp>
        <p:nvCxnSpPr>
          <p:cNvPr id="13" name="Straight Arrow Connector 12">
            <a:extLst>
              <a:ext uri="{FF2B5EF4-FFF2-40B4-BE49-F238E27FC236}">
                <a16:creationId xmlns:a16="http://schemas.microsoft.com/office/drawing/2014/main" id="{A463A63D-A8E5-D889-566F-F822F5EFD355}"/>
              </a:ext>
            </a:extLst>
          </p:cNvPr>
          <p:cNvCxnSpPr/>
          <p:nvPr/>
        </p:nvCxnSpPr>
        <p:spPr>
          <a:xfrm>
            <a:off x="7096125" y="5543550"/>
            <a:ext cx="117411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A98AA88-4D39-A2A3-EF14-53F46C8528F9}"/>
              </a:ext>
            </a:extLst>
          </p:cNvPr>
          <p:cNvSpPr/>
          <p:nvPr/>
        </p:nvSpPr>
        <p:spPr>
          <a:xfrm>
            <a:off x="8572500" y="5362575"/>
            <a:ext cx="1952625" cy="28574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Manage</a:t>
            </a:r>
            <a:endParaRPr lang="en-IN" dirty="0"/>
          </a:p>
        </p:txBody>
      </p:sp>
    </p:spTree>
    <p:extLst>
      <p:ext uri="{BB962C8B-B14F-4D97-AF65-F5344CB8AC3E}">
        <p14:creationId xmlns:p14="http://schemas.microsoft.com/office/powerpoint/2010/main" val="20566698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8D31E1B-0407-4223-9642-0B642CBF57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062849"/>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ectangle 32">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656150"/>
            <a:ext cx="5672667"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56523E1-37BC-E226-BFCB-847B11BE86BE}"/>
              </a:ext>
            </a:extLst>
          </p:cNvPr>
          <p:cNvSpPr>
            <a:spLocks noGrp="1"/>
          </p:cNvSpPr>
          <p:nvPr>
            <p:ph type="title"/>
          </p:nvPr>
        </p:nvSpPr>
        <p:spPr>
          <a:xfrm>
            <a:off x="611826" y="382591"/>
            <a:ext cx="5052369" cy="1171889"/>
          </a:xfrm>
        </p:spPr>
        <p:txBody>
          <a:bodyPr anchor="ctr">
            <a:normAutofit/>
          </a:bodyPr>
          <a:lstStyle/>
          <a:p>
            <a:r>
              <a:rPr lang="en-US" sz="3300" dirty="0"/>
              <a:t>                        Author Components:</a:t>
            </a:r>
            <a:endParaRPr lang="en-IN" sz="3300" dirty="0"/>
          </a:p>
        </p:txBody>
      </p:sp>
      <p:sp>
        <p:nvSpPr>
          <p:cNvPr id="3" name="Content Placeholder 2">
            <a:extLst>
              <a:ext uri="{FF2B5EF4-FFF2-40B4-BE49-F238E27FC236}">
                <a16:creationId xmlns:a16="http://schemas.microsoft.com/office/drawing/2014/main" id="{DAD41AD2-5762-C3D7-5814-1C69FCE19BBB}"/>
              </a:ext>
            </a:extLst>
          </p:cNvPr>
          <p:cNvSpPr>
            <a:spLocks noGrp="1"/>
          </p:cNvSpPr>
          <p:nvPr>
            <p:ph idx="1"/>
          </p:nvPr>
        </p:nvSpPr>
        <p:spPr>
          <a:xfrm>
            <a:off x="1038255" y="2552281"/>
            <a:ext cx="4991629" cy="3840544"/>
          </a:xfrm>
        </p:spPr>
        <p:txBody>
          <a:bodyPr anchor="ctr">
            <a:normAutofit/>
          </a:bodyPr>
          <a:lstStyle/>
          <a:p>
            <a:r>
              <a:rPr lang="en-US" sz="1800" dirty="0"/>
              <a:t>This Section is used to Design a Pipelines, Defining Data Sets, Dataflow’s mostly</a:t>
            </a:r>
          </a:p>
          <a:p>
            <a:pPr marL="0" indent="0">
              <a:buNone/>
            </a:pPr>
            <a:endParaRPr lang="en-US" sz="1800" dirty="0"/>
          </a:p>
          <a:p>
            <a:r>
              <a:rPr lang="en-US" sz="2000" dirty="0">
                <a:highlight>
                  <a:srgbClr val="FFFF00"/>
                </a:highlight>
              </a:rPr>
              <a:t>Pipelines: </a:t>
            </a:r>
            <a:r>
              <a:rPr lang="en-US" sz="2000" dirty="0"/>
              <a:t>It’s the logical-group of different activities to achieve a task like extract from different sources ,transforming and loading </a:t>
            </a:r>
            <a:endParaRPr lang="en-US" sz="2000" dirty="0">
              <a:highlight>
                <a:srgbClr val="FFFF00"/>
              </a:highlight>
            </a:endParaRPr>
          </a:p>
          <a:p>
            <a:r>
              <a:rPr lang="en-US" sz="2000" dirty="0">
                <a:highlight>
                  <a:srgbClr val="FFFF00"/>
                </a:highlight>
              </a:rPr>
              <a:t>Data Sets: </a:t>
            </a:r>
            <a:r>
              <a:rPr lang="en-US" sz="2000" dirty="0"/>
              <a:t>It represents data structures within data stores or individual object of Datastore like Tables in DB, API’s , Files</a:t>
            </a:r>
          </a:p>
          <a:p>
            <a:r>
              <a:rPr lang="en-US" sz="2000" dirty="0">
                <a:highlight>
                  <a:srgbClr val="FFFF00"/>
                </a:highlight>
              </a:rPr>
              <a:t>Data flows:  </a:t>
            </a:r>
            <a:r>
              <a:rPr lang="en-US" sz="2000" dirty="0"/>
              <a:t>This a No-Code component used to do data transformations or modification inside the </a:t>
            </a:r>
            <a:r>
              <a:rPr lang="en-US" sz="2000" dirty="0" err="1"/>
              <a:t>adf</a:t>
            </a:r>
            <a:endParaRPr lang="en-US" sz="2000" dirty="0"/>
          </a:p>
          <a:p>
            <a:endParaRPr lang="en-US" sz="1800" dirty="0"/>
          </a:p>
          <a:p>
            <a:endParaRPr lang="en-IN" sz="1800" dirty="0"/>
          </a:p>
        </p:txBody>
      </p:sp>
      <p:sp>
        <p:nvSpPr>
          <p:cNvPr id="35" name="Rectangle 34">
            <a:extLst>
              <a:ext uri="{FF2B5EF4-FFF2-40B4-BE49-F238E27FC236}">
                <a16:creationId xmlns:a16="http://schemas.microsoft.com/office/drawing/2014/main" id="{70E96339-907C-46C3-99AC-31179B6F0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16299" y="608401"/>
            <a:ext cx="4637502" cy="5593443"/>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55B5993-FBA3-E079-7F04-497BDD1C83A7}"/>
              </a:ext>
            </a:extLst>
          </p:cNvPr>
          <p:cNvPicPr>
            <a:picLocks noChangeAspect="1"/>
          </p:cNvPicPr>
          <p:nvPr/>
        </p:nvPicPr>
        <p:blipFill rotWithShape="1">
          <a:blip r:embed="rId2"/>
          <a:srcRect r="6127" b="1"/>
          <a:stretch/>
        </p:blipFill>
        <p:spPr>
          <a:xfrm>
            <a:off x="6930493" y="1412163"/>
            <a:ext cx="4223252" cy="4093957"/>
          </a:xfrm>
          <a:prstGeom prst="rect">
            <a:avLst/>
          </a:prstGeom>
        </p:spPr>
      </p:pic>
      <p:cxnSp>
        <p:nvCxnSpPr>
          <p:cNvPr id="37" name="Straight Connector 3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92240"/>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2574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0EB215C-7839-4CEA-AA02-B8F7755F9C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91011C6D-05BE-4D99-8C11-A0E478B129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0915134" cy="2251389"/>
          </a:xfrm>
          <a:custGeom>
            <a:avLst/>
            <a:gdLst>
              <a:gd name="connsiteX0" fmla="*/ 0 w 10915134"/>
              <a:gd name="connsiteY0" fmla="*/ 0 h 2251389"/>
              <a:gd name="connsiteX1" fmla="*/ 10915134 w 10915134"/>
              <a:gd name="connsiteY1" fmla="*/ 0 h 2251389"/>
              <a:gd name="connsiteX2" fmla="*/ 10882980 w 10915134"/>
              <a:gd name="connsiteY2" fmla="*/ 49990 h 2251389"/>
              <a:gd name="connsiteX3" fmla="*/ 10834795 w 10915134"/>
              <a:gd name="connsiteY3" fmla="*/ 110024 h 2251389"/>
              <a:gd name="connsiteX4" fmla="*/ 10738392 w 10915134"/>
              <a:gd name="connsiteY4" fmla="*/ 165813 h 2251389"/>
              <a:gd name="connsiteX5" fmla="*/ 10633692 w 10915134"/>
              <a:gd name="connsiteY5" fmla="*/ 209264 h 2251389"/>
              <a:gd name="connsiteX6" fmla="*/ 10586800 w 10915134"/>
              <a:gd name="connsiteY6" fmla="*/ 239716 h 2251389"/>
              <a:gd name="connsiteX7" fmla="*/ 10501658 w 10915134"/>
              <a:gd name="connsiteY7" fmla="*/ 307174 h 2251389"/>
              <a:gd name="connsiteX8" fmla="*/ 10404067 w 10915134"/>
              <a:gd name="connsiteY8" fmla="*/ 412395 h 2251389"/>
              <a:gd name="connsiteX9" fmla="*/ 10380953 w 10915134"/>
              <a:gd name="connsiteY9" fmla="*/ 472334 h 2251389"/>
              <a:gd name="connsiteX10" fmla="*/ 10341416 w 10915134"/>
              <a:gd name="connsiteY10" fmla="*/ 504774 h 2251389"/>
              <a:gd name="connsiteX11" fmla="*/ 10326329 w 10915134"/>
              <a:gd name="connsiteY11" fmla="*/ 523459 h 2251389"/>
              <a:gd name="connsiteX12" fmla="*/ 10298289 w 10915134"/>
              <a:gd name="connsiteY12" fmla="*/ 532173 h 2251389"/>
              <a:gd name="connsiteX13" fmla="*/ 10243127 w 10915134"/>
              <a:gd name="connsiteY13" fmla="*/ 540715 h 2251389"/>
              <a:gd name="connsiteX14" fmla="*/ 10141243 w 10915134"/>
              <a:gd name="connsiteY14" fmla="*/ 592343 h 2251389"/>
              <a:gd name="connsiteX15" fmla="*/ 9940352 w 10915134"/>
              <a:gd name="connsiteY15" fmla="*/ 631518 h 2251389"/>
              <a:gd name="connsiteX16" fmla="*/ 9836226 w 10915134"/>
              <a:gd name="connsiteY16" fmla="*/ 660496 h 2251389"/>
              <a:gd name="connsiteX17" fmla="*/ 9686899 w 10915134"/>
              <a:gd name="connsiteY17" fmla="*/ 683782 h 2251389"/>
              <a:gd name="connsiteX18" fmla="*/ 9578209 w 10915134"/>
              <a:gd name="connsiteY18" fmla="*/ 709781 h 2251389"/>
              <a:gd name="connsiteX19" fmla="*/ 9437298 w 10915134"/>
              <a:gd name="connsiteY19" fmla="*/ 757337 h 2251389"/>
              <a:gd name="connsiteX20" fmla="*/ 9435498 w 10915134"/>
              <a:gd name="connsiteY20" fmla="*/ 759689 h 2251389"/>
              <a:gd name="connsiteX21" fmla="*/ 9413910 w 10915134"/>
              <a:gd name="connsiteY21" fmla="*/ 764531 h 2251389"/>
              <a:gd name="connsiteX22" fmla="*/ 9361370 w 10915134"/>
              <a:gd name="connsiteY22" fmla="*/ 760593 h 2251389"/>
              <a:gd name="connsiteX23" fmla="*/ 9356626 w 10915134"/>
              <a:gd name="connsiteY23" fmla="*/ 764594 h 2251389"/>
              <a:gd name="connsiteX24" fmla="*/ 9311281 w 10915134"/>
              <a:gd name="connsiteY24" fmla="*/ 769260 h 2251389"/>
              <a:gd name="connsiteX25" fmla="*/ 9311173 w 10915134"/>
              <a:gd name="connsiteY25" fmla="*/ 771337 h 2251389"/>
              <a:gd name="connsiteX26" fmla="*/ 9300658 w 10915134"/>
              <a:gd name="connsiteY26" fmla="*/ 781452 h 2251389"/>
              <a:gd name="connsiteX27" fmla="*/ 9279376 w 10915134"/>
              <a:gd name="connsiteY27" fmla="*/ 796188 h 2251389"/>
              <a:gd name="connsiteX28" fmla="*/ 9189502 w 10915134"/>
              <a:gd name="connsiteY28" fmla="*/ 860175 h 2251389"/>
              <a:gd name="connsiteX29" fmla="*/ 9180260 w 10915134"/>
              <a:gd name="connsiteY29" fmla="*/ 862300 h 2251389"/>
              <a:gd name="connsiteX30" fmla="*/ 9180186 w 10915134"/>
              <a:gd name="connsiteY30" fmla="*/ 862799 h 2251389"/>
              <a:gd name="connsiteX31" fmla="*/ 9170652 w 10915134"/>
              <a:gd name="connsiteY31" fmla="*/ 865945 h 2251389"/>
              <a:gd name="connsiteX32" fmla="*/ 9145484 w 10915134"/>
              <a:gd name="connsiteY32" fmla="*/ 870300 h 2251389"/>
              <a:gd name="connsiteX33" fmla="*/ 9140031 w 10915134"/>
              <a:gd name="connsiteY33" fmla="*/ 874741 h 2251389"/>
              <a:gd name="connsiteX34" fmla="*/ 9138892 w 10915134"/>
              <a:gd name="connsiteY34" fmla="*/ 880860 h 2251389"/>
              <a:gd name="connsiteX35" fmla="*/ 9107257 w 10915134"/>
              <a:gd name="connsiteY35" fmla="*/ 903704 h 2251389"/>
              <a:gd name="connsiteX36" fmla="*/ 9034880 w 10915134"/>
              <a:gd name="connsiteY36" fmla="*/ 948837 h 2251389"/>
              <a:gd name="connsiteX37" fmla="*/ 8950600 w 10915134"/>
              <a:gd name="connsiteY37" fmla="*/ 994853 h 2251389"/>
              <a:gd name="connsiteX38" fmla="*/ 8753014 w 10915134"/>
              <a:gd name="connsiteY38" fmla="*/ 1118658 h 2251389"/>
              <a:gd name="connsiteX39" fmla="*/ 8581094 w 10915134"/>
              <a:gd name="connsiteY39" fmla="*/ 1153261 h 2251389"/>
              <a:gd name="connsiteX40" fmla="*/ 8498175 w 10915134"/>
              <a:gd name="connsiteY40" fmla="*/ 1187969 h 2251389"/>
              <a:gd name="connsiteX41" fmla="*/ 8448788 w 10915134"/>
              <a:gd name="connsiteY41" fmla="*/ 1206463 h 2251389"/>
              <a:gd name="connsiteX42" fmla="*/ 8367996 w 10915134"/>
              <a:gd name="connsiteY42" fmla="*/ 1232783 h 2251389"/>
              <a:gd name="connsiteX43" fmla="*/ 8367423 w 10915134"/>
              <a:gd name="connsiteY43" fmla="*/ 1238278 h 2251389"/>
              <a:gd name="connsiteX44" fmla="*/ 8359640 w 10915134"/>
              <a:gd name="connsiteY44" fmla="*/ 1246782 h 2251389"/>
              <a:gd name="connsiteX45" fmla="*/ 8346100 w 10915134"/>
              <a:gd name="connsiteY45" fmla="*/ 1266142 h 2251389"/>
              <a:gd name="connsiteX46" fmla="*/ 8318833 w 10915134"/>
              <a:gd name="connsiteY46" fmla="*/ 1292714 h 2251389"/>
              <a:gd name="connsiteX47" fmla="*/ 8317719 w 10915134"/>
              <a:gd name="connsiteY47" fmla="*/ 1291904 h 2251389"/>
              <a:gd name="connsiteX48" fmla="*/ 8307730 w 10915134"/>
              <a:gd name="connsiteY48" fmla="*/ 1293984 h 2251389"/>
              <a:gd name="connsiteX49" fmla="*/ 8240756 w 10915134"/>
              <a:gd name="connsiteY49" fmla="*/ 1301537 h 2251389"/>
              <a:gd name="connsiteX50" fmla="*/ 8216639 w 10915134"/>
              <a:gd name="connsiteY50" fmla="*/ 1327887 h 2251389"/>
              <a:gd name="connsiteX51" fmla="*/ 8211337 w 10915134"/>
              <a:gd name="connsiteY51" fmla="*/ 1332570 h 2251389"/>
              <a:gd name="connsiteX52" fmla="*/ 8211048 w 10915134"/>
              <a:gd name="connsiteY52" fmla="*/ 1332403 h 2251389"/>
              <a:gd name="connsiteX53" fmla="*/ 8205085 w 10915134"/>
              <a:gd name="connsiteY53" fmla="*/ 1336831 h 2251389"/>
              <a:gd name="connsiteX54" fmla="*/ 8137554 w 10915134"/>
              <a:gd name="connsiteY54" fmla="*/ 1342145 h 2251389"/>
              <a:gd name="connsiteX55" fmla="*/ 8054564 w 10915134"/>
              <a:gd name="connsiteY55" fmla="*/ 1367911 h 2251389"/>
              <a:gd name="connsiteX56" fmla="*/ 7973237 w 10915134"/>
              <a:gd name="connsiteY56" fmla="*/ 1397544 h 2251389"/>
              <a:gd name="connsiteX57" fmla="*/ 7944198 w 10915134"/>
              <a:gd name="connsiteY57" fmla="*/ 1410276 h 2251389"/>
              <a:gd name="connsiteX58" fmla="*/ 7890643 w 10915134"/>
              <a:gd name="connsiteY58" fmla="*/ 1424144 h 2251389"/>
              <a:gd name="connsiteX59" fmla="*/ 7864997 w 10915134"/>
              <a:gd name="connsiteY59" fmla="*/ 1425023 h 2251389"/>
              <a:gd name="connsiteX60" fmla="*/ 7864067 w 10915134"/>
              <a:gd name="connsiteY60" fmla="*/ 1426002 h 2251389"/>
              <a:gd name="connsiteX61" fmla="*/ 7861153 w 10915134"/>
              <a:gd name="connsiteY61" fmla="*/ 1423038 h 2251389"/>
              <a:gd name="connsiteX62" fmla="*/ 7844586 w 10915134"/>
              <a:gd name="connsiteY62" fmla="*/ 1429169 h 2251389"/>
              <a:gd name="connsiteX63" fmla="*/ 7840350 w 10915134"/>
              <a:gd name="connsiteY63" fmla="*/ 1432451 h 2251389"/>
              <a:gd name="connsiteX64" fmla="*/ 7833722 w 10915134"/>
              <a:gd name="connsiteY64" fmla="*/ 1435148 h 2251389"/>
              <a:gd name="connsiteX65" fmla="*/ 7833492 w 10915134"/>
              <a:gd name="connsiteY65" fmla="*/ 1434901 h 2251389"/>
              <a:gd name="connsiteX66" fmla="*/ 7827413 w 10915134"/>
              <a:gd name="connsiteY66" fmla="*/ 1438043 h 2251389"/>
              <a:gd name="connsiteX67" fmla="*/ 7798463 w 10915134"/>
              <a:gd name="connsiteY67" fmla="*/ 1457407 h 2251389"/>
              <a:gd name="connsiteX68" fmla="*/ 7759015 w 10915134"/>
              <a:gd name="connsiteY68" fmla="*/ 1458666 h 2251389"/>
              <a:gd name="connsiteX69" fmla="*/ 7752684 w 10915134"/>
              <a:gd name="connsiteY69" fmla="*/ 1444792 h 2251389"/>
              <a:gd name="connsiteX70" fmla="*/ 7747867 w 10915134"/>
              <a:gd name="connsiteY70" fmla="*/ 1447976 h 2251389"/>
              <a:gd name="connsiteX71" fmla="*/ 7738750 w 10915134"/>
              <a:gd name="connsiteY71" fmla="*/ 1456574 h 2251389"/>
              <a:gd name="connsiteX72" fmla="*/ 7735619 w 10915134"/>
              <a:gd name="connsiteY72" fmla="*/ 1456320 h 2251389"/>
              <a:gd name="connsiteX73" fmla="*/ 7705072 w 10915134"/>
              <a:gd name="connsiteY73" fmla="*/ 1465768 h 2251389"/>
              <a:gd name="connsiteX74" fmla="*/ 7696073 w 10915134"/>
              <a:gd name="connsiteY74" fmla="*/ 1462212 h 2251389"/>
              <a:gd name="connsiteX75" fmla="*/ 7692096 w 10915134"/>
              <a:gd name="connsiteY75" fmla="*/ 1462163 h 2251389"/>
              <a:gd name="connsiteX76" fmla="*/ 7674689 w 10915134"/>
              <a:gd name="connsiteY76" fmla="*/ 1477613 h 2251389"/>
              <a:gd name="connsiteX77" fmla="*/ 7665348 w 10915134"/>
              <a:gd name="connsiteY77" fmla="*/ 1483862 h 2251389"/>
              <a:gd name="connsiteX78" fmla="*/ 7606276 w 10915134"/>
              <a:gd name="connsiteY78" fmla="*/ 1538521 h 2251389"/>
              <a:gd name="connsiteX79" fmla="*/ 7504695 w 10915134"/>
              <a:gd name="connsiteY79" fmla="*/ 1566686 h 2251389"/>
              <a:gd name="connsiteX80" fmla="*/ 7401270 w 10915134"/>
              <a:gd name="connsiteY80" fmla="*/ 1597361 h 2251389"/>
              <a:gd name="connsiteX81" fmla="*/ 7320321 w 10915134"/>
              <a:gd name="connsiteY81" fmla="*/ 1619535 h 2251389"/>
              <a:gd name="connsiteX82" fmla="*/ 7149526 w 10915134"/>
              <a:gd name="connsiteY82" fmla="*/ 1743630 h 2251389"/>
              <a:gd name="connsiteX83" fmla="*/ 7105391 w 10915134"/>
              <a:gd name="connsiteY83" fmla="*/ 1752328 h 2251389"/>
              <a:gd name="connsiteX84" fmla="*/ 7071654 w 10915134"/>
              <a:gd name="connsiteY84" fmla="*/ 1785091 h 2251389"/>
              <a:gd name="connsiteX85" fmla="*/ 7054359 w 10915134"/>
              <a:gd name="connsiteY85" fmla="*/ 1782439 h 2251389"/>
              <a:gd name="connsiteX86" fmla="*/ 7051319 w 10915134"/>
              <a:gd name="connsiteY86" fmla="*/ 1781706 h 2251389"/>
              <a:gd name="connsiteX87" fmla="*/ 7040377 w 10915134"/>
              <a:gd name="connsiteY87" fmla="*/ 1784767 h 2251389"/>
              <a:gd name="connsiteX88" fmla="*/ 7035771 w 10915134"/>
              <a:gd name="connsiteY88" fmla="*/ 1778137 h 2251389"/>
              <a:gd name="connsiteX89" fmla="*/ 7018208 w 10915134"/>
              <a:gd name="connsiteY89" fmla="*/ 1777373 h 2251389"/>
              <a:gd name="connsiteX90" fmla="*/ 6998493 w 10915134"/>
              <a:gd name="connsiteY90" fmla="*/ 1785098 h 2251389"/>
              <a:gd name="connsiteX91" fmla="*/ 6928288 w 10915134"/>
              <a:gd name="connsiteY91" fmla="*/ 1811732 h 2251389"/>
              <a:gd name="connsiteX92" fmla="*/ 6917773 w 10915134"/>
              <a:gd name="connsiteY92" fmla="*/ 1820666 h 2251389"/>
              <a:gd name="connsiteX93" fmla="*/ 6881789 w 10915134"/>
              <a:gd name="connsiteY93" fmla="*/ 1828309 h 2251389"/>
              <a:gd name="connsiteX94" fmla="*/ 6879926 w 10915134"/>
              <a:gd name="connsiteY94" fmla="*/ 1830591 h 2251389"/>
              <a:gd name="connsiteX95" fmla="*/ 6845508 w 10915134"/>
              <a:gd name="connsiteY95" fmla="*/ 1841035 h 2251389"/>
              <a:gd name="connsiteX96" fmla="*/ 6786683 w 10915134"/>
              <a:gd name="connsiteY96" fmla="*/ 1868367 h 2251389"/>
              <a:gd name="connsiteX97" fmla="*/ 6773874 w 10915134"/>
              <a:gd name="connsiteY97" fmla="*/ 1863267 h 2251389"/>
              <a:gd name="connsiteX98" fmla="*/ 6771241 w 10915134"/>
              <a:gd name="connsiteY98" fmla="*/ 1859449 h 2251389"/>
              <a:gd name="connsiteX99" fmla="*/ 6755065 w 10915134"/>
              <a:gd name="connsiteY99" fmla="*/ 1866822 h 2251389"/>
              <a:gd name="connsiteX100" fmla="*/ 6740854 w 10915134"/>
              <a:gd name="connsiteY100" fmla="*/ 1865352 h 2251389"/>
              <a:gd name="connsiteX101" fmla="*/ 6730997 w 10915134"/>
              <a:gd name="connsiteY101" fmla="*/ 1874155 h 2251389"/>
              <a:gd name="connsiteX102" fmla="*/ 6714212 w 10915134"/>
              <a:gd name="connsiteY102" fmla="*/ 1876293 h 2251389"/>
              <a:gd name="connsiteX103" fmla="*/ 6693130 w 10915134"/>
              <a:gd name="connsiteY103" fmla="*/ 1876808 h 2251389"/>
              <a:gd name="connsiteX104" fmla="*/ 6674405 w 10915134"/>
              <a:gd name="connsiteY104" fmla="*/ 1873459 h 2251389"/>
              <a:gd name="connsiteX105" fmla="*/ 6647714 w 10915134"/>
              <a:gd name="connsiteY105" fmla="*/ 1878941 h 2251389"/>
              <a:gd name="connsiteX106" fmla="*/ 6586613 w 10915134"/>
              <a:gd name="connsiteY106" fmla="*/ 1887053 h 2251389"/>
              <a:gd name="connsiteX107" fmla="*/ 6540424 w 10915134"/>
              <a:gd name="connsiteY107" fmla="*/ 1893269 h 2251389"/>
              <a:gd name="connsiteX108" fmla="*/ 6460034 w 10915134"/>
              <a:gd name="connsiteY108" fmla="*/ 1911286 h 2251389"/>
              <a:gd name="connsiteX109" fmla="*/ 6445449 w 10915134"/>
              <a:gd name="connsiteY109" fmla="*/ 1926499 h 2251389"/>
              <a:gd name="connsiteX110" fmla="*/ 6407092 w 10915134"/>
              <a:gd name="connsiteY110" fmla="*/ 1921993 h 2251389"/>
              <a:gd name="connsiteX111" fmla="*/ 6396332 w 10915134"/>
              <a:gd name="connsiteY111" fmla="*/ 1907025 h 2251389"/>
              <a:gd name="connsiteX112" fmla="*/ 6347048 w 10915134"/>
              <a:gd name="connsiteY112" fmla="*/ 1912130 h 2251389"/>
              <a:gd name="connsiteX113" fmla="*/ 6302270 w 10915134"/>
              <a:gd name="connsiteY113" fmla="*/ 1933613 h 2251389"/>
              <a:gd name="connsiteX114" fmla="*/ 6243078 w 10915134"/>
              <a:gd name="connsiteY114" fmla="*/ 1945644 h 2251389"/>
              <a:gd name="connsiteX115" fmla="*/ 6207738 w 10915134"/>
              <a:gd name="connsiteY115" fmla="*/ 1953011 h 2251389"/>
              <a:gd name="connsiteX116" fmla="*/ 6108781 w 10915134"/>
              <a:gd name="connsiteY116" fmla="*/ 1959474 h 2251389"/>
              <a:gd name="connsiteX117" fmla="*/ 6103698 w 10915134"/>
              <a:gd name="connsiteY117" fmla="*/ 1959304 h 2251389"/>
              <a:gd name="connsiteX118" fmla="*/ 6087017 w 10915134"/>
              <a:gd name="connsiteY118" fmla="*/ 1969078 h 2251389"/>
              <a:gd name="connsiteX119" fmla="*/ 6086313 w 10915134"/>
              <a:gd name="connsiteY119" fmla="*/ 1971580 h 2251389"/>
              <a:gd name="connsiteX120" fmla="*/ 6024291 w 10915134"/>
              <a:gd name="connsiteY120" fmla="*/ 1966761 h 2251389"/>
              <a:gd name="connsiteX121" fmla="*/ 6016853 w 10915134"/>
              <a:gd name="connsiteY121" fmla="*/ 1970526 h 2251389"/>
              <a:gd name="connsiteX122" fmla="*/ 5975404 w 10915134"/>
              <a:gd name="connsiteY122" fmla="*/ 1961749 h 2251389"/>
              <a:gd name="connsiteX123" fmla="*/ 5954536 w 10915134"/>
              <a:gd name="connsiteY123" fmla="*/ 1960220 h 2251389"/>
              <a:gd name="connsiteX124" fmla="*/ 5917280 w 10915134"/>
              <a:gd name="connsiteY124" fmla="*/ 1954478 h 2251389"/>
              <a:gd name="connsiteX125" fmla="*/ 5914232 w 10915134"/>
              <a:gd name="connsiteY125" fmla="*/ 1956919 h 2251389"/>
              <a:gd name="connsiteX126" fmla="*/ 5906850 w 10915134"/>
              <a:gd name="connsiteY126" fmla="*/ 1954702 h 2251389"/>
              <a:gd name="connsiteX127" fmla="*/ 5901461 w 10915134"/>
              <a:gd name="connsiteY127" fmla="*/ 1957577 h 2251389"/>
              <a:gd name="connsiteX128" fmla="*/ 5895317 w 10915134"/>
              <a:gd name="connsiteY128" fmla="*/ 1956828 h 2251389"/>
              <a:gd name="connsiteX129" fmla="*/ 5831128 w 10915134"/>
              <a:gd name="connsiteY129" fmla="*/ 1968382 h 2251389"/>
              <a:gd name="connsiteX130" fmla="*/ 5817261 w 10915134"/>
              <a:gd name="connsiteY130" fmla="*/ 1966124 h 2251389"/>
              <a:gd name="connsiteX131" fmla="*/ 5806791 w 10915134"/>
              <a:gd name="connsiteY131" fmla="*/ 1974713 h 2251389"/>
              <a:gd name="connsiteX132" fmla="*/ 5762574 w 10915134"/>
              <a:gd name="connsiteY132" fmla="*/ 1976973 h 2251389"/>
              <a:gd name="connsiteX133" fmla="*/ 5747297 w 10915134"/>
              <a:gd name="connsiteY133" fmla="*/ 1970252 h 2251389"/>
              <a:gd name="connsiteX134" fmla="*/ 5733169 w 10915134"/>
              <a:gd name="connsiteY134" fmla="*/ 1965433 h 2251389"/>
              <a:gd name="connsiteX135" fmla="*/ 5731338 w 10915134"/>
              <a:gd name="connsiteY135" fmla="*/ 1965447 h 2251389"/>
              <a:gd name="connsiteX136" fmla="*/ 5712957 w 10915134"/>
              <a:gd name="connsiteY136" fmla="*/ 1965596 h 2251389"/>
              <a:gd name="connsiteX137" fmla="*/ 5678760 w 10915134"/>
              <a:gd name="connsiteY137" fmla="*/ 1965873 h 2251389"/>
              <a:gd name="connsiteX138" fmla="*/ 5612457 w 10915134"/>
              <a:gd name="connsiteY138" fmla="*/ 1972287 h 2251389"/>
              <a:gd name="connsiteX139" fmla="*/ 5462439 w 10915134"/>
              <a:gd name="connsiteY139" fmla="*/ 1941766 h 2251389"/>
              <a:gd name="connsiteX140" fmla="*/ 5249426 w 10915134"/>
              <a:gd name="connsiteY140" fmla="*/ 1957993 h 2251389"/>
              <a:gd name="connsiteX141" fmla="*/ 4795460 w 10915134"/>
              <a:gd name="connsiteY141" fmla="*/ 2018541 h 2251389"/>
              <a:gd name="connsiteX142" fmla="*/ 4698875 w 10915134"/>
              <a:gd name="connsiteY142" fmla="*/ 2031693 h 2251389"/>
              <a:gd name="connsiteX143" fmla="*/ 4635334 w 10915134"/>
              <a:gd name="connsiteY143" fmla="*/ 2035504 h 2251389"/>
              <a:gd name="connsiteX144" fmla="*/ 4529228 w 10915134"/>
              <a:gd name="connsiteY144" fmla="*/ 2076609 h 2251389"/>
              <a:gd name="connsiteX145" fmla="*/ 4408461 w 10915134"/>
              <a:gd name="connsiteY145" fmla="*/ 2090939 h 2251389"/>
              <a:gd name="connsiteX146" fmla="*/ 4254651 w 10915134"/>
              <a:gd name="connsiteY146" fmla="*/ 2101730 h 2251389"/>
              <a:gd name="connsiteX147" fmla="*/ 4213233 w 10915134"/>
              <a:gd name="connsiteY147" fmla="*/ 2120326 h 2251389"/>
              <a:gd name="connsiteX148" fmla="*/ 4153938 w 10915134"/>
              <a:gd name="connsiteY148" fmla="*/ 2137520 h 2251389"/>
              <a:gd name="connsiteX149" fmla="*/ 4050969 w 10915134"/>
              <a:gd name="connsiteY149" fmla="*/ 2177971 h 2251389"/>
              <a:gd name="connsiteX150" fmla="*/ 3933162 w 10915134"/>
              <a:gd name="connsiteY150" fmla="*/ 2199509 h 2251389"/>
              <a:gd name="connsiteX151" fmla="*/ 3797609 w 10915134"/>
              <a:gd name="connsiteY151" fmla="*/ 2185813 h 2251389"/>
              <a:gd name="connsiteX152" fmla="*/ 3723511 w 10915134"/>
              <a:gd name="connsiteY152" fmla="*/ 2185401 h 2251389"/>
              <a:gd name="connsiteX153" fmla="*/ 3478465 w 10915134"/>
              <a:gd name="connsiteY153" fmla="*/ 2181087 h 2251389"/>
              <a:gd name="connsiteX154" fmla="*/ 3308996 w 10915134"/>
              <a:gd name="connsiteY154" fmla="*/ 2177978 h 2251389"/>
              <a:gd name="connsiteX155" fmla="*/ 3260282 w 10915134"/>
              <a:gd name="connsiteY155" fmla="*/ 2194479 h 2251389"/>
              <a:gd name="connsiteX156" fmla="*/ 3178557 w 10915134"/>
              <a:gd name="connsiteY156" fmla="*/ 2221451 h 2251389"/>
              <a:gd name="connsiteX157" fmla="*/ 3097074 w 10915134"/>
              <a:gd name="connsiteY157" fmla="*/ 2229837 h 2251389"/>
              <a:gd name="connsiteX158" fmla="*/ 3029944 w 10915134"/>
              <a:gd name="connsiteY158" fmla="*/ 2248531 h 2251389"/>
              <a:gd name="connsiteX159" fmla="*/ 2964870 w 10915134"/>
              <a:gd name="connsiteY159" fmla="*/ 2251389 h 2251389"/>
              <a:gd name="connsiteX160" fmla="*/ 2931496 w 10915134"/>
              <a:gd name="connsiteY160" fmla="*/ 2243024 h 2251389"/>
              <a:gd name="connsiteX161" fmla="*/ 2892959 w 10915134"/>
              <a:gd name="connsiteY161" fmla="*/ 2233969 h 2251389"/>
              <a:gd name="connsiteX162" fmla="*/ 2839074 w 10915134"/>
              <a:gd name="connsiteY162" fmla="*/ 2225008 h 2251389"/>
              <a:gd name="connsiteX163" fmla="*/ 2693779 w 10915134"/>
              <a:gd name="connsiteY163" fmla="*/ 2231570 h 2251389"/>
              <a:gd name="connsiteX164" fmla="*/ 2523799 w 10915134"/>
              <a:gd name="connsiteY164" fmla="*/ 2236547 h 2251389"/>
              <a:gd name="connsiteX165" fmla="*/ 2340069 w 10915134"/>
              <a:gd name="connsiteY165" fmla="*/ 2220699 h 2251389"/>
              <a:gd name="connsiteX166" fmla="*/ 2076408 w 10915134"/>
              <a:gd name="connsiteY166" fmla="*/ 2194398 h 2251389"/>
              <a:gd name="connsiteX167" fmla="*/ 1983593 w 10915134"/>
              <a:gd name="connsiteY167" fmla="*/ 2219360 h 2251389"/>
              <a:gd name="connsiteX168" fmla="*/ 1853105 w 10915134"/>
              <a:gd name="connsiteY168" fmla="*/ 2214141 h 2251389"/>
              <a:gd name="connsiteX169" fmla="*/ 1748511 w 10915134"/>
              <a:gd name="connsiteY169" fmla="*/ 2178472 h 2251389"/>
              <a:gd name="connsiteX170" fmla="*/ 1633422 w 10915134"/>
              <a:gd name="connsiteY170" fmla="*/ 2143415 h 2251389"/>
              <a:gd name="connsiteX171" fmla="*/ 1558946 w 10915134"/>
              <a:gd name="connsiteY171" fmla="*/ 2128843 h 2251389"/>
              <a:gd name="connsiteX172" fmla="*/ 1385344 w 10915134"/>
              <a:gd name="connsiteY172" fmla="*/ 2124817 h 2251389"/>
              <a:gd name="connsiteX173" fmla="*/ 1227473 w 10915134"/>
              <a:gd name="connsiteY173" fmla="*/ 2113291 h 2251389"/>
              <a:gd name="connsiteX174" fmla="*/ 1088711 w 10915134"/>
              <a:gd name="connsiteY174" fmla="*/ 2097947 h 2251389"/>
              <a:gd name="connsiteX175" fmla="*/ 939259 w 10915134"/>
              <a:gd name="connsiteY175" fmla="*/ 2073411 h 2251389"/>
              <a:gd name="connsiteX176" fmla="*/ 914345 w 10915134"/>
              <a:gd name="connsiteY176" fmla="*/ 2063135 h 2251389"/>
              <a:gd name="connsiteX177" fmla="*/ 879393 w 10915134"/>
              <a:gd name="connsiteY177" fmla="*/ 2068419 h 2251389"/>
              <a:gd name="connsiteX178" fmla="*/ 739242 w 10915134"/>
              <a:gd name="connsiteY178" fmla="*/ 2091539 h 2251389"/>
              <a:gd name="connsiteX179" fmla="*/ 628509 w 10915134"/>
              <a:gd name="connsiteY179" fmla="*/ 2108134 h 2251389"/>
              <a:gd name="connsiteX180" fmla="*/ 508046 w 10915134"/>
              <a:gd name="connsiteY180" fmla="*/ 2109851 h 2251389"/>
              <a:gd name="connsiteX181" fmla="*/ 408793 w 10915134"/>
              <a:gd name="connsiteY181" fmla="*/ 2105335 h 2251389"/>
              <a:gd name="connsiteX182" fmla="*/ 259142 w 10915134"/>
              <a:gd name="connsiteY182" fmla="*/ 2115883 h 2251389"/>
              <a:gd name="connsiteX183" fmla="*/ 91266 w 10915134"/>
              <a:gd name="connsiteY183" fmla="*/ 2135533 h 2251389"/>
              <a:gd name="connsiteX184" fmla="*/ 12251 w 10915134"/>
              <a:gd name="connsiteY184" fmla="*/ 2121489 h 2251389"/>
              <a:gd name="connsiteX185" fmla="*/ 0 w 10915134"/>
              <a:gd name="connsiteY185" fmla="*/ 2122164 h 22513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10915134" h="2251389">
                <a:moveTo>
                  <a:pt x="0" y="0"/>
                </a:moveTo>
                <a:lnTo>
                  <a:pt x="10915134" y="0"/>
                </a:lnTo>
                <a:lnTo>
                  <a:pt x="10882980" y="49990"/>
                </a:lnTo>
                <a:cubicBezTo>
                  <a:pt x="10880871" y="52147"/>
                  <a:pt x="10836905" y="107867"/>
                  <a:pt x="10834795" y="110024"/>
                </a:cubicBezTo>
                <a:cubicBezTo>
                  <a:pt x="10820319" y="128194"/>
                  <a:pt x="10762503" y="175620"/>
                  <a:pt x="10738392" y="165813"/>
                </a:cubicBezTo>
                <a:cubicBezTo>
                  <a:pt x="10748670" y="186392"/>
                  <a:pt x="10638347" y="188684"/>
                  <a:pt x="10633692" y="209264"/>
                </a:cubicBezTo>
                <a:cubicBezTo>
                  <a:pt x="10631767" y="225908"/>
                  <a:pt x="10597419" y="233945"/>
                  <a:pt x="10586800" y="239716"/>
                </a:cubicBezTo>
                <a:cubicBezTo>
                  <a:pt x="10579628" y="256520"/>
                  <a:pt x="10520682" y="224915"/>
                  <a:pt x="10501658" y="307174"/>
                </a:cubicBezTo>
                <a:cubicBezTo>
                  <a:pt x="10447727" y="313339"/>
                  <a:pt x="10447126" y="425780"/>
                  <a:pt x="10404067" y="412395"/>
                </a:cubicBezTo>
                <a:cubicBezTo>
                  <a:pt x="10392937" y="413598"/>
                  <a:pt x="10388815" y="467371"/>
                  <a:pt x="10380953" y="472334"/>
                </a:cubicBezTo>
                <a:lnTo>
                  <a:pt x="10341416" y="504774"/>
                </a:lnTo>
                <a:lnTo>
                  <a:pt x="10326329" y="523459"/>
                </a:lnTo>
                <a:lnTo>
                  <a:pt x="10298289" y="532173"/>
                </a:lnTo>
                <a:cubicBezTo>
                  <a:pt x="10284422" y="535049"/>
                  <a:pt x="10265952" y="533199"/>
                  <a:pt x="10243127" y="540715"/>
                </a:cubicBezTo>
                <a:cubicBezTo>
                  <a:pt x="10203910" y="562831"/>
                  <a:pt x="10165274" y="534580"/>
                  <a:pt x="10141243" y="592343"/>
                </a:cubicBezTo>
                <a:cubicBezTo>
                  <a:pt x="10059374" y="598371"/>
                  <a:pt x="10021953" y="650378"/>
                  <a:pt x="9940352" y="631518"/>
                </a:cubicBezTo>
                <a:cubicBezTo>
                  <a:pt x="9959797" y="646419"/>
                  <a:pt x="9860152" y="623282"/>
                  <a:pt x="9836226" y="660496"/>
                </a:cubicBezTo>
                <a:cubicBezTo>
                  <a:pt x="9788121" y="672556"/>
                  <a:pt x="9760988" y="668531"/>
                  <a:pt x="9686899" y="683782"/>
                </a:cubicBezTo>
                <a:cubicBezTo>
                  <a:pt x="9623800" y="700369"/>
                  <a:pt x="9613948" y="700871"/>
                  <a:pt x="9578209" y="709781"/>
                </a:cubicBezTo>
                <a:lnTo>
                  <a:pt x="9437298" y="757337"/>
                </a:lnTo>
                <a:lnTo>
                  <a:pt x="9435498" y="759689"/>
                </a:lnTo>
                <a:cubicBezTo>
                  <a:pt x="9426240" y="765982"/>
                  <a:pt x="9419508" y="766527"/>
                  <a:pt x="9413910" y="764531"/>
                </a:cubicBezTo>
                <a:lnTo>
                  <a:pt x="9361370" y="760593"/>
                </a:lnTo>
                <a:lnTo>
                  <a:pt x="9356626" y="764594"/>
                </a:lnTo>
                <a:lnTo>
                  <a:pt x="9311281" y="769260"/>
                </a:lnTo>
                <a:cubicBezTo>
                  <a:pt x="9311245" y="769953"/>
                  <a:pt x="9311210" y="770644"/>
                  <a:pt x="9311173" y="771337"/>
                </a:cubicBezTo>
                <a:cubicBezTo>
                  <a:pt x="9309900" y="776105"/>
                  <a:pt x="9307010" y="779823"/>
                  <a:pt x="9300658" y="781452"/>
                </a:cubicBezTo>
                <a:cubicBezTo>
                  <a:pt x="9318003" y="808459"/>
                  <a:pt x="9299643" y="793767"/>
                  <a:pt x="9279376" y="796188"/>
                </a:cubicBezTo>
                <a:cubicBezTo>
                  <a:pt x="9260850" y="809309"/>
                  <a:pt x="9206021" y="849156"/>
                  <a:pt x="9189502" y="860175"/>
                </a:cubicBezTo>
                <a:lnTo>
                  <a:pt x="9180260" y="862300"/>
                </a:lnTo>
                <a:cubicBezTo>
                  <a:pt x="9180236" y="862466"/>
                  <a:pt x="9180211" y="862633"/>
                  <a:pt x="9180186" y="862799"/>
                </a:cubicBezTo>
                <a:cubicBezTo>
                  <a:pt x="9178407" y="864232"/>
                  <a:pt x="9175456" y="865295"/>
                  <a:pt x="9170652" y="865945"/>
                </a:cubicBezTo>
                <a:lnTo>
                  <a:pt x="9145484" y="870300"/>
                </a:lnTo>
                <a:lnTo>
                  <a:pt x="9140031" y="874741"/>
                </a:lnTo>
                <a:lnTo>
                  <a:pt x="9138892" y="880860"/>
                </a:lnTo>
                <a:lnTo>
                  <a:pt x="9107257" y="903704"/>
                </a:lnTo>
                <a:cubicBezTo>
                  <a:pt x="9091321" y="899193"/>
                  <a:pt x="9043942" y="941365"/>
                  <a:pt x="9034880" y="948837"/>
                </a:cubicBezTo>
                <a:lnTo>
                  <a:pt x="8950600" y="994853"/>
                </a:lnTo>
                <a:cubicBezTo>
                  <a:pt x="8865196" y="1081843"/>
                  <a:pt x="8818875" y="1077389"/>
                  <a:pt x="8753014" y="1118658"/>
                </a:cubicBezTo>
                <a:cubicBezTo>
                  <a:pt x="8692981" y="1124704"/>
                  <a:pt x="8636332" y="1128410"/>
                  <a:pt x="8581094" y="1153261"/>
                </a:cubicBezTo>
                <a:cubicBezTo>
                  <a:pt x="8538621" y="1164812"/>
                  <a:pt x="8511758" y="1169577"/>
                  <a:pt x="8498175" y="1187969"/>
                </a:cubicBezTo>
                <a:lnTo>
                  <a:pt x="8448788" y="1206463"/>
                </a:lnTo>
                <a:lnTo>
                  <a:pt x="8367996" y="1232783"/>
                </a:lnTo>
                <a:cubicBezTo>
                  <a:pt x="8367806" y="1234615"/>
                  <a:pt x="8367614" y="1236446"/>
                  <a:pt x="8367423" y="1238278"/>
                </a:cubicBezTo>
                <a:lnTo>
                  <a:pt x="8359640" y="1246782"/>
                </a:lnTo>
                <a:lnTo>
                  <a:pt x="8346100" y="1266142"/>
                </a:lnTo>
                <a:lnTo>
                  <a:pt x="8318833" y="1292714"/>
                </a:lnTo>
                <a:lnTo>
                  <a:pt x="8317719" y="1291904"/>
                </a:lnTo>
                <a:cubicBezTo>
                  <a:pt x="8314688" y="1290662"/>
                  <a:pt x="8311461" y="1290840"/>
                  <a:pt x="8307730" y="1293984"/>
                </a:cubicBezTo>
                <a:cubicBezTo>
                  <a:pt x="8294903" y="1295590"/>
                  <a:pt x="8255937" y="1295887"/>
                  <a:pt x="8240756" y="1301537"/>
                </a:cubicBezTo>
                <a:cubicBezTo>
                  <a:pt x="8233324" y="1310481"/>
                  <a:pt x="8225256" y="1319366"/>
                  <a:pt x="8216639" y="1327887"/>
                </a:cubicBezTo>
                <a:lnTo>
                  <a:pt x="8211337" y="1332570"/>
                </a:lnTo>
                <a:lnTo>
                  <a:pt x="8211048" y="1332403"/>
                </a:lnTo>
                <a:cubicBezTo>
                  <a:pt x="8209501" y="1332874"/>
                  <a:pt x="8207607" y="1334206"/>
                  <a:pt x="8205085" y="1336831"/>
                </a:cubicBezTo>
                <a:lnTo>
                  <a:pt x="8137554" y="1342145"/>
                </a:lnTo>
                <a:cubicBezTo>
                  <a:pt x="8105705" y="1354688"/>
                  <a:pt x="8080446" y="1339423"/>
                  <a:pt x="8054564" y="1367911"/>
                </a:cubicBezTo>
                <a:cubicBezTo>
                  <a:pt x="8024726" y="1379555"/>
                  <a:pt x="7996957" y="1380148"/>
                  <a:pt x="7973237" y="1397544"/>
                </a:cubicBezTo>
                <a:cubicBezTo>
                  <a:pt x="7961439" y="1393972"/>
                  <a:pt x="7951168" y="1394796"/>
                  <a:pt x="7944198" y="1410276"/>
                </a:cubicBezTo>
                <a:cubicBezTo>
                  <a:pt x="7915673" y="1417804"/>
                  <a:pt x="7905583" y="1403950"/>
                  <a:pt x="7890643" y="1424144"/>
                </a:cubicBezTo>
                <a:cubicBezTo>
                  <a:pt x="7869590" y="1403678"/>
                  <a:pt x="7870757" y="1414314"/>
                  <a:pt x="7864997" y="1425023"/>
                </a:cubicBezTo>
                <a:lnTo>
                  <a:pt x="7864067" y="1426002"/>
                </a:lnTo>
                <a:lnTo>
                  <a:pt x="7861153" y="1423038"/>
                </a:lnTo>
                <a:lnTo>
                  <a:pt x="7844586" y="1429169"/>
                </a:lnTo>
                <a:lnTo>
                  <a:pt x="7840350" y="1432451"/>
                </a:lnTo>
                <a:cubicBezTo>
                  <a:pt x="7837357" y="1434345"/>
                  <a:pt x="7835272" y="1435129"/>
                  <a:pt x="7833722" y="1435148"/>
                </a:cubicBezTo>
                <a:lnTo>
                  <a:pt x="7833492" y="1434901"/>
                </a:lnTo>
                <a:lnTo>
                  <a:pt x="7827413" y="1438043"/>
                </a:lnTo>
                <a:cubicBezTo>
                  <a:pt x="7817294" y="1444069"/>
                  <a:pt x="7807591" y="1450613"/>
                  <a:pt x="7798463" y="1457407"/>
                </a:cubicBezTo>
                <a:cubicBezTo>
                  <a:pt x="7789625" y="1446704"/>
                  <a:pt x="7769649" y="1464040"/>
                  <a:pt x="7759015" y="1458666"/>
                </a:cubicBezTo>
                <a:lnTo>
                  <a:pt x="7752684" y="1444792"/>
                </a:lnTo>
                <a:lnTo>
                  <a:pt x="7747867" y="1447976"/>
                </a:lnTo>
                <a:lnTo>
                  <a:pt x="7738750" y="1456574"/>
                </a:lnTo>
                <a:cubicBezTo>
                  <a:pt x="7737328" y="1457741"/>
                  <a:pt x="7736297" y="1457914"/>
                  <a:pt x="7735619" y="1456320"/>
                </a:cubicBezTo>
                <a:cubicBezTo>
                  <a:pt x="7730006" y="1457852"/>
                  <a:pt x="7711662" y="1464787"/>
                  <a:pt x="7705072" y="1465768"/>
                </a:cubicBezTo>
                <a:lnTo>
                  <a:pt x="7696073" y="1462212"/>
                </a:lnTo>
                <a:lnTo>
                  <a:pt x="7692096" y="1462163"/>
                </a:lnTo>
                <a:lnTo>
                  <a:pt x="7674689" y="1477613"/>
                </a:lnTo>
                <a:lnTo>
                  <a:pt x="7665348" y="1483862"/>
                </a:lnTo>
                <a:lnTo>
                  <a:pt x="7606276" y="1538521"/>
                </a:lnTo>
                <a:lnTo>
                  <a:pt x="7504695" y="1566686"/>
                </a:lnTo>
                <a:cubicBezTo>
                  <a:pt x="7473718" y="1603709"/>
                  <a:pt x="7404436" y="1554658"/>
                  <a:pt x="7401270" y="1597361"/>
                </a:cubicBezTo>
                <a:cubicBezTo>
                  <a:pt x="7369238" y="1613154"/>
                  <a:pt x="7363418" y="1605164"/>
                  <a:pt x="7320321" y="1619535"/>
                </a:cubicBezTo>
                <a:cubicBezTo>
                  <a:pt x="7280514" y="1668809"/>
                  <a:pt x="7198683" y="1708462"/>
                  <a:pt x="7149526" y="1743630"/>
                </a:cubicBezTo>
                <a:cubicBezTo>
                  <a:pt x="7114410" y="1721934"/>
                  <a:pt x="7136043" y="1746476"/>
                  <a:pt x="7105391" y="1752328"/>
                </a:cubicBezTo>
                <a:cubicBezTo>
                  <a:pt x="7119677" y="1779725"/>
                  <a:pt x="7066212" y="1749779"/>
                  <a:pt x="7071654" y="1785091"/>
                </a:cubicBezTo>
                <a:cubicBezTo>
                  <a:pt x="7065905" y="1785038"/>
                  <a:pt x="7060161" y="1783873"/>
                  <a:pt x="7054359" y="1782439"/>
                </a:cubicBezTo>
                <a:lnTo>
                  <a:pt x="7051319" y="1781706"/>
                </a:lnTo>
                <a:lnTo>
                  <a:pt x="7040377" y="1784767"/>
                </a:lnTo>
                <a:lnTo>
                  <a:pt x="7035771" y="1778137"/>
                </a:lnTo>
                <a:lnTo>
                  <a:pt x="7018208" y="1777373"/>
                </a:lnTo>
                <a:cubicBezTo>
                  <a:pt x="7011866" y="1778247"/>
                  <a:pt x="7005318" y="1780539"/>
                  <a:pt x="6998493" y="1785098"/>
                </a:cubicBezTo>
                <a:cubicBezTo>
                  <a:pt x="6983689" y="1806072"/>
                  <a:pt x="6952865" y="1800516"/>
                  <a:pt x="6928288" y="1811732"/>
                </a:cubicBezTo>
                <a:lnTo>
                  <a:pt x="6917773" y="1820666"/>
                </a:lnTo>
                <a:lnTo>
                  <a:pt x="6881789" y="1828309"/>
                </a:lnTo>
                <a:lnTo>
                  <a:pt x="6879926" y="1830591"/>
                </a:lnTo>
                <a:cubicBezTo>
                  <a:pt x="6873880" y="1832712"/>
                  <a:pt x="6861049" y="1834739"/>
                  <a:pt x="6845508" y="1841035"/>
                </a:cubicBezTo>
                <a:lnTo>
                  <a:pt x="6786683" y="1868367"/>
                </a:lnTo>
                <a:lnTo>
                  <a:pt x="6773874" y="1863267"/>
                </a:lnTo>
                <a:lnTo>
                  <a:pt x="6771241" y="1859449"/>
                </a:lnTo>
                <a:lnTo>
                  <a:pt x="6755065" y="1866822"/>
                </a:lnTo>
                <a:lnTo>
                  <a:pt x="6740854" y="1865352"/>
                </a:lnTo>
                <a:lnTo>
                  <a:pt x="6730997" y="1874155"/>
                </a:lnTo>
                <a:lnTo>
                  <a:pt x="6714212" y="1876293"/>
                </a:lnTo>
                <a:cubicBezTo>
                  <a:pt x="6707919" y="1876308"/>
                  <a:pt x="6700834" y="1876122"/>
                  <a:pt x="6693130" y="1876808"/>
                </a:cubicBezTo>
                <a:lnTo>
                  <a:pt x="6674405" y="1873459"/>
                </a:lnTo>
                <a:lnTo>
                  <a:pt x="6647714" y="1878941"/>
                </a:lnTo>
                <a:cubicBezTo>
                  <a:pt x="6627122" y="1883360"/>
                  <a:pt x="6607220" y="1886896"/>
                  <a:pt x="6586613" y="1887053"/>
                </a:cubicBezTo>
                <a:cubicBezTo>
                  <a:pt x="6572205" y="1895536"/>
                  <a:pt x="6557706" y="1900239"/>
                  <a:pt x="6540424" y="1893269"/>
                </a:cubicBezTo>
                <a:cubicBezTo>
                  <a:pt x="6497538" y="1902769"/>
                  <a:pt x="6490601" y="1917381"/>
                  <a:pt x="6460034" y="1911286"/>
                </a:cubicBezTo>
                <a:cubicBezTo>
                  <a:pt x="6453811" y="1919532"/>
                  <a:pt x="6449254" y="1924158"/>
                  <a:pt x="6445449" y="1926499"/>
                </a:cubicBezTo>
                <a:cubicBezTo>
                  <a:pt x="6434030" y="1933525"/>
                  <a:pt x="6429411" y="1919994"/>
                  <a:pt x="6407092" y="1921993"/>
                </a:cubicBezTo>
                <a:cubicBezTo>
                  <a:pt x="6382682" y="1922166"/>
                  <a:pt x="6418607" y="1903450"/>
                  <a:pt x="6396332" y="1907025"/>
                </a:cubicBezTo>
                <a:cubicBezTo>
                  <a:pt x="6376015" y="1918727"/>
                  <a:pt x="6367614" y="1898795"/>
                  <a:pt x="6347048" y="1912130"/>
                </a:cubicBezTo>
                <a:cubicBezTo>
                  <a:pt x="6360109" y="1925598"/>
                  <a:pt x="6297691" y="1920276"/>
                  <a:pt x="6302270" y="1933613"/>
                </a:cubicBezTo>
                <a:cubicBezTo>
                  <a:pt x="6272680" y="1919839"/>
                  <a:pt x="6273323" y="1945036"/>
                  <a:pt x="6243078" y="1945644"/>
                </a:cubicBezTo>
                <a:cubicBezTo>
                  <a:pt x="6226744" y="1941607"/>
                  <a:pt x="6216828" y="1942552"/>
                  <a:pt x="6207738" y="1953011"/>
                </a:cubicBezTo>
                <a:cubicBezTo>
                  <a:pt x="6131633" y="1932600"/>
                  <a:pt x="6170923" y="1959774"/>
                  <a:pt x="6108781" y="1959474"/>
                </a:cubicBezTo>
                <a:lnTo>
                  <a:pt x="6103698" y="1959304"/>
                </a:lnTo>
                <a:lnTo>
                  <a:pt x="6087017" y="1969078"/>
                </a:lnTo>
                <a:cubicBezTo>
                  <a:pt x="6086783" y="1969912"/>
                  <a:pt x="6086547" y="1970745"/>
                  <a:pt x="6086313" y="1971580"/>
                </a:cubicBezTo>
                <a:lnTo>
                  <a:pt x="6024291" y="1966761"/>
                </a:lnTo>
                <a:lnTo>
                  <a:pt x="6016853" y="1970526"/>
                </a:lnTo>
                <a:lnTo>
                  <a:pt x="5975404" y="1961749"/>
                </a:lnTo>
                <a:lnTo>
                  <a:pt x="5954536" y="1960220"/>
                </a:lnTo>
                <a:lnTo>
                  <a:pt x="5917280" y="1954478"/>
                </a:lnTo>
                <a:lnTo>
                  <a:pt x="5914232" y="1956919"/>
                </a:lnTo>
                <a:lnTo>
                  <a:pt x="5906850" y="1954702"/>
                </a:lnTo>
                <a:lnTo>
                  <a:pt x="5901461" y="1957577"/>
                </a:lnTo>
                <a:lnTo>
                  <a:pt x="5895317" y="1956828"/>
                </a:lnTo>
                <a:cubicBezTo>
                  <a:pt x="5883595" y="1958629"/>
                  <a:pt x="5844137" y="1966833"/>
                  <a:pt x="5831128" y="1968382"/>
                </a:cubicBezTo>
                <a:lnTo>
                  <a:pt x="5817261" y="1966124"/>
                </a:lnTo>
                <a:lnTo>
                  <a:pt x="5806791" y="1974713"/>
                </a:lnTo>
                <a:lnTo>
                  <a:pt x="5762574" y="1976973"/>
                </a:lnTo>
                <a:lnTo>
                  <a:pt x="5747297" y="1970252"/>
                </a:lnTo>
                <a:lnTo>
                  <a:pt x="5733169" y="1965433"/>
                </a:lnTo>
                <a:lnTo>
                  <a:pt x="5731338" y="1965447"/>
                </a:lnTo>
                <a:lnTo>
                  <a:pt x="5712957" y="1965596"/>
                </a:lnTo>
                <a:lnTo>
                  <a:pt x="5678760" y="1965873"/>
                </a:lnTo>
                <a:cubicBezTo>
                  <a:pt x="5656934" y="1966331"/>
                  <a:pt x="5634795" y="1967772"/>
                  <a:pt x="5612457" y="1972287"/>
                </a:cubicBezTo>
                <a:cubicBezTo>
                  <a:pt x="5527023" y="1949966"/>
                  <a:pt x="5534401" y="1947926"/>
                  <a:pt x="5462439" y="1941766"/>
                </a:cubicBezTo>
                <a:cubicBezTo>
                  <a:pt x="5427425" y="1917624"/>
                  <a:pt x="5291183" y="1960519"/>
                  <a:pt x="5249426" y="1957993"/>
                </a:cubicBezTo>
                <a:cubicBezTo>
                  <a:pt x="5146406" y="1973328"/>
                  <a:pt x="4927624" y="2044719"/>
                  <a:pt x="4795460" y="2018541"/>
                </a:cubicBezTo>
                <a:cubicBezTo>
                  <a:pt x="4762844" y="2022395"/>
                  <a:pt x="4718233" y="2031407"/>
                  <a:pt x="4698875" y="2031693"/>
                </a:cubicBezTo>
                <a:lnTo>
                  <a:pt x="4635334" y="2035504"/>
                </a:lnTo>
                <a:lnTo>
                  <a:pt x="4529228" y="2076609"/>
                </a:lnTo>
                <a:cubicBezTo>
                  <a:pt x="4475152" y="2050383"/>
                  <a:pt x="4475600" y="2080729"/>
                  <a:pt x="4408461" y="2090939"/>
                </a:cubicBezTo>
                <a:cubicBezTo>
                  <a:pt x="4383821" y="2082708"/>
                  <a:pt x="4268804" y="2082966"/>
                  <a:pt x="4254651" y="2101730"/>
                </a:cubicBezTo>
                <a:cubicBezTo>
                  <a:pt x="4238862" y="2106286"/>
                  <a:pt x="4220313" y="2100544"/>
                  <a:pt x="4213233" y="2120326"/>
                </a:cubicBezTo>
                <a:cubicBezTo>
                  <a:pt x="4201430" y="2144259"/>
                  <a:pt x="4145731" y="2110137"/>
                  <a:pt x="4153938" y="2137520"/>
                </a:cubicBezTo>
                <a:cubicBezTo>
                  <a:pt x="4114396" y="2114195"/>
                  <a:pt x="4083806" y="2164553"/>
                  <a:pt x="4050969" y="2177971"/>
                </a:cubicBezTo>
                <a:cubicBezTo>
                  <a:pt x="4019767" y="2177378"/>
                  <a:pt x="4005088" y="2190554"/>
                  <a:pt x="3933162" y="2199509"/>
                </a:cubicBezTo>
                <a:cubicBezTo>
                  <a:pt x="3898830" y="2172322"/>
                  <a:pt x="3861284" y="2221170"/>
                  <a:pt x="3797609" y="2185813"/>
                </a:cubicBezTo>
                <a:cubicBezTo>
                  <a:pt x="3795667" y="2189772"/>
                  <a:pt x="3776702" y="2186188"/>
                  <a:pt x="3723511" y="2185401"/>
                </a:cubicBezTo>
                <a:cubicBezTo>
                  <a:pt x="3670320" y="2184613"/>
                  <a:pt x="3558625" y="2184230"/>
                  <a:pt x="3478465" y="2181087"/>
                </a:cubicBezTo>
                <a:cubicBezTo>
                  <a:pt x="3387474" y="2181789"/>
                  <a:pt x="3428499" y="2219948"/>
                  <a:pt x="3308996" y="2177978"/>
                </a:cubicBezTo>
                <a:cubicBezTo>
                  <a:pt x="3299910" y="2200517"/>
                  <a:pt x="3285785" y="2202748"/>
                  <a:pt x="3260282" y="2194479"/>
                </a:cubicBezTo>
                <a:cubicBezTo>
                  <a:pt x="3216295" y="2196427"/>
                  <a:pt x="3227371" y="2250251"/>
                  <a:pt x="3178557" y="2221451"/>
                </a:cubicBezTo>
                <a:cubicBezTo>
                  <a:pt x="3146795" y="2234329"/>
                  <a:pt x="3117401" y="2220418"/>
                  <a:pt x="3097074" y="2229837"/>
                </a:cubicBezTo>
                <a:lnTo>
                  <a:pt x="3029944" y="2248531"/>
                </a:lnTo>
                <a:cubicBezTo>
                  <a:pt x="2992804" y="2254069"/>
                  <a:pt x="2982389" y="2213943"/>
                  <a:pt x="2964870" y="2251389"/>
                </a:cubicBezTo>
                <a:lnTo>
                  <a:pt x="2931496" y="2243024"/>
                </a:lnTo>
                <a:lnTo>
                  <a:pt x="2892959" y="2233969"/>
                </a:lnTo>
                <a:cubicBezTo>
                  <a:pt x="2872669" y="2227791"/>
                  <a:pt x="2882203" y="2234774"/>
                  <a:pt x="2839074" y="2225008"/>
                </a:cubicBezTo>
                <a:cubicBezTo>
                  <a:pt x="2811442" y="2251884"/>
                  <a:pt x="2766379" y="2232117"/>
                  <a:pt x="2693779" y="2231570"/>
                </a:cubicBezTo>
                <a:lnTo>
                  <a:pt x="2523799" y="2236547"/>
                </a:lnTo>
                <a:cubicBezTo>
                  <a:pt x="2466172" y="2242686"/>
                  <a:pt x="2414634" y="2227724"/>
                  <a:pt x="2340069" y="2220699"/>
                </a:cubicBezTo>
                <a:cubicBezTo>
                  <a:pt x="2265503" y="2213674"/>
                  <a:pt x="2139796" y="2191971"/>
                  <a:pt x="2076408" y="2194398"/>
                </a:cubicBezTo>
                <a:cubicBezTo>
                  <a:pt x="2032508" y="2197562"/>
                  <a:pt x="2027933" y="2185141"/>
                  <a:pt x="1983593" y="2219360"/>
                </a:cubicBezTo>
                <a:cubicBezTo>
                  <a:pt x="1947094" y="2209205"/>
                  <a:pt x="1890960" y="2218305"/>
                  <a:pt x="1853105" y="2214141"/>
                </a:cubicBezTo>
                <a:cubicBezTo>
                  <a:pt x="1825748" y="2216625"/>
                  <a:pt x="1783192" y="2179879"/>
                  <a:pt x="1748511" y="2178472"/>
                </a:cubicBezTo>
                <a:cubicBezTo>
                  <a:pt x="1703498" y="2196202"/>
                  <a:pt x="1694831" y="2157630"/>
                  <a:pt x="1633422" y="2143415"/>
                </a:cubicBezTo>
                <a:cubicBezTo>
                  <a:pt x="1607630" y="2161065"/>
                  <a:pt x="1579060" y="2145077"/>
                  <a:pt x="1558946" y="2128843"/>
                </a:cubicBezTo>
                <a:cubicBezTo>
                  <a:pt x="1499069" y="2134267"/>
                  <a:pt x="1452565" y="2133855"/>
                  <a:pt x="1385344" y="2124817"/>
                </a:cubicBezTo>
                <a:cubicBezTo>
                  <a:pt x="1312492" y="2145463"/>
                  <a:pt x="1299315" y="2122756"/>
                  <a:pt x="1227473" y="2113291"/>
                </a:cubicBezTo>
                <a:cubicBezTo>
                  <a:pt x="1199075" y="2120045"/>
                  <a:pt x="1149241" y="2095660"/>
                  <a:pt x="1088711" y="2097947"/>
                </a:cubicBezTo>
                <a:cubicBezTo>
                  <a:pt x="1048569" y="2095382"/>
                  <a:pt x="1091396" y="2061344"/>
                  <a:pt x="939259" y="2073411"/>
                </a:cubicBezTo>
                <a:cubicBezTo>
                  <a:pt x="930603" y="2080267"/>
                  <a:pt x="912274" y="2072716"/>
                  <a:pt x="914345" y="2063135"/>
                </a:cubicBezTo>
                <a:cubicBezTo>
                  <a:pt x="904674" y="2065915"/>
                  <a:pt x="881392" y="2083881"/>
                  <a:pt x="879393" y="2068419"/>
                </a:cubicBezTo>
                <a:cubicBezTo>
                  <a:pt x="831068" y="2065554"/>
                  <a:pt x="782797" y="2073516"/>
                  <a:pt x="739242" y="2091539"/>
                </a:cubicBezTo>
                <a:cubicBezTo>
                  <a:pt x="713063" y="2085924"/>
                  <a:pt x="685973" y="2097939"/>
                  <a:pt x="628509" y="2108134"/>
                </a:cubicBezTo>
                <a:cubicBezTo>
                  <a:pt x="575136" y="2076613"/>
                  <a:pt x="570057" y="2131408"/>
                  <a:pt x="508046" y="2109851"/>
                </a:cubicBezTo>
                <a:cubicBezTo>
                  <a:pt x="473420" y="2105939"/>
                  <a:pt x="433697" y="2091842"/>
                  <a:pt x="408793" y="2105335"/>
                </a:cubicBezTo>
                <a:cubicBezTo>
                  <a:pt x="383633" y="2099507"/>
                  <a:pt x="299763" y="2118030"/>
                  <a:pt x="259142" y="2115883"/>
                </a:cubicBezTo>
                <a:cubicBezTo>
                  <a:pt x="191085" y="2103328"/>
                  <a:pt x="127146" y="2128850"/>
                  <a:pt x="91266" y="2135533"/>
                </a:cubicBezTo>
                <a:cubicBezTo>
                  <a:pt x="55346" y="2131669"/>
                  <a:pt x="37547" y="2122850"/>
                  <a:pt x="12251" y="2121489"/>
                </a:cubicBezTo>
                <a:lnTo>
                  <a:pt x="0" y="2122164"/>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83A353-5F8A-007A-D632-DB06B07BDC6B}"/>
              </a:ext>
            </a:extLst>
          </p:cNvPr>
          <p:cNvSpPr>
            <a:spLocks noGrp="1"/>
          </p:cNvSpPr>
          <p:nvPr>
            <p:ph type="title"/>
          </p:nvPr>
        </p:nvSpPr>
        <p:spPr>
          <a:xfrm>
            <a:off x="1137037" y="609600"/>
            <a:ext cx="5915197" cy="1330519"/>
          </a:xfrm>
        </p:spPr>
        <p:txBody>
          <a:bodyPr>
            <a:normAutofit/>
          </a:bodyPr>
          <a:lstStyle/>
          <a:p>
            <a:r>
              <a:rPr lang="en-US"/>
              <a:t>::Monitor Component::</a:t>
            </a:r>
            <a:endParaRPr lang="en-IN"/>
          </a:p>
        </p:txBody>
      </p:sp>
      <p:sp>
        <p:nvSpPr>
          <p:cNvPr id="3" name="Content Placeholder 2">
            <a:extLst>
              <a:ext uri="{FF2B5EF4-FFF2-40B4-BE49-F238E27FC236}">
                <a16:creationId xmlns:a16="http://schemas.microsoft.com/office/drawing/2014/main" id="{07F4AD0E-1B6F-5EF1-C879-E2BED92E374D}"/>
              </a:ext>
            </a:extLst>
          </p:cNvPr>
          <p:cNvSpPr>
            <a:spLocks noGrp="1"/>
          </p:cNvSpPr>
          <p:nvPr>
            <p:ph idx="1"/>
          </p:nvPr>
        </p:nvSpPr>
        <p:spPr>
          <a:xfrm>
            <a:off x="1137037" y="2549718"/>
            <a:ext cx="5747857" cy="3552969"/>
          </a:xfrm>
        </p:spPr>
        <p:txBody>
          <a:bodyPr>
            <a:normAutofit/>
          </a:bodyPr>
          <a:lstStyle/>
          <a:p>
            <a:r>
              <a:rPr lang="en-US" sz="2400" dirty="0"/>
              <a:t>This section is used to monitor our pipeline runs, Trigger Runs, Data flows Debug, Alerts and Metrics. and about Integration Runtime involved in our Data Factory Environment </a:t>
            </a:r>
          </a:p>
          <a:p>
            <a:endParaRPr lang="en-IN" sz="2000" dirty="0"/>
          </a:p>
        </p:txBody>
      </p:sp>
      <p:sp>
        <p:nvSpPr>
          <p:cNvPr id="29" name="Freeform: Shape 28">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C650B230-78FF-1A64-9EE9-C8938E61F4BF}"/>
              </a:ext>
            </a:extLst>
          </p:cNvPr>
          <p:cNvPicPr>
            <a:picLocks noChangeAspect="1"/>
          </p:cNvPicPr>
          <p:nvPr/>
        </p:nvPicPr>
        <p:blipFill rotWithShape="1">
          <a:blip r:embed="rId2">
            <a:extLst>
              <a:ext uri="{28A0092B-C50C-407E-A947-70E740481C1C}">
                <a14:useLocalDpi xmlns:a14="http://schemas.microsoft.com/office/drawing/2010/main" val="0"/>
              </a:ext>
            </a:extLst>
          </a:blip>
          <a:srcRect r="588" b="-1"/>
          <a:stretch/>
        </p:blipFill>
        <p:spPr>
          <a:xfrm>
            <a:off x="7761092" y="771383"/>
            <a:ext cx="3684567" cy="5311922"/>
          </a:xfrm>
          <a:prstGeom prst="rect">
            <a:avLst/>
          </a:prstGeom>
        </p:spPr>
      </p:pic>
      <p:sp>
        <p:nvSpPr>
          <p:cNvPr id="31" name="Freeform: Shape 30">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4114838 w 5741575"/>
              <a:gd name="connsiteY74" fmla="*/ 238165 h 955271"/>
              <a:gd name="connsiteX75" fmla="*/ 4271023 w 5741575"/>
              <a:gd name="connsiteY75" fmla="*/ 241959 h 955271"/>
              <a:gd name="connsiteX76" fmla="*/ 4367397 w 5741575"/>
              <a:gd name="connsiteY76" fmla="*/ 271442 h 955271"/>
              <a:gd name="connsiteX77" fmla="*/ 4495366 w 5741575"/>
              <a:gd name="connsiteY77" fmla="*/ 271618 h 955271"/>
              <a:gd name="connsiteX78" fmla="*/ 4517347 w 5741575"/>
              <a:gd name="connsiteY78" fmla="*/ 275639 h 955271"/>
              <a:gd name="connsiteX79" fmla="*/ 4546116 w 5741575"/>
              <a:gd name="connsiteY79" fmla="*/ 268568 h 955271"/>
              <a:gd name="connsiteX80" fmla="*/ 4661259 w 5741575"/>
              <a:gd name="connsiteY80" fmla="*/ 238966 h 955271"/>
              <a:gd name="connsiteX81" fmla="*/ 4750403 w 5741575"/>
              <a:gd name="connsiteY81" fmla="*/ 204364 h 955271"/>
              <a:gd name="connsiteX82" fmla="*/ 4867614 w 5741575"/>
              <a:gd name="connsiteY82" fmla="*/ 208668 h 955271"/>
              <a:gd name="connsiteX83" fmla="*/ 4937036 w 5741575"/>
              <a:gd name="connsiteY83" fmla="*/ 195446 h 955271"/>
              <a:gd name="connsiteX84" fmla="*/ 5047626 w 5741575"/>
              <a:gd name="connsiteY84" fmla="*/ 149604 h 955271"/>
              <a:gd name="connsiteX85" fmla="*/ 5200247 w 5741575"/>
              <a:gd name="connsiteY85" fmla="*/ 142695 h 955271"/>
              <a:gd name="connsiteX86" fmla="*/ 5235691 w 5741575"/>
              <a:gd name="connsiteY86" fmla="*/ 173330 h 955271"/>
              <a:gd name="connsiteX87" fmla="*/ 5280133 w 5741575"/>
              <a:gd name="connsiteY87" fmla="*/ 189342 h 955271"/>
              <a:gd name="connsiteX88" fmla="*/ 5291963 w 5741575"/>
              <a:gd name="connsiteY88" fmla="*/ 139446 h 955271"/>
              <a:gd name="connsiteX89" fmla="*/ 5418472 w 5741575"/>
              <a:gd name="connsiteY89" fmla="*/ 89163 h 955271"/>
              <a:gd name="connsiteX90" fmla="*/ 5482354 w 5741575"/>
              <a:gd name="connsiteY90" fmla="*/ 69470 h 955271"/>
              <a:gd name="connsiteX91" fmla="*/ 5583280 w 5741575"/>
              <a:gd name="connsiteY91" fmla="*/ 49787 h 955271"/>
              <a:gd name="connsiteX92" fmla="*/ 5613766 w 5741575"/>
              <a:gd name="connsiteY92" fmla="*/ 41855 h 955271"/>
              <a:gd name="connsiteX93" fmla="*/ 5684952 w 5741575"/>
              <a:gd name="connsiteY93" fmla="*/ 26088 h 955271"/>
              <a:gd name="connsiteX94" fmla="*/ 5741575 w 5741575"/>
              <a:gd name="connsiteY9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873778 w 5741575"/>
              <a:gd name="connsiteY38" fmla="*/ 530130 h 955271"/>
              <a:gd name="connsiteX39" fmla="*/ 1988411 w 5741575"/>
              <a:gd name="connsiteY39" fmla="*/ 491599 h 955271"/>
              <a:gd name="connsiteX40" fmla="*/ 2085507 w 5741575"/>
              <a:gd name="connsiteY40" fmla="*/ 498527 h 955271"/>
              <a:gd name="connsiteX41" fmla="*/ 2090767 w 5741575"/>
              <a:gd name="connsiteY41" fmla="*/ 490616 h 955271"/>
              <a:gd name="connsiteX42" fmla="*/ 2151143 w 5741575"/>
              <a:gd name="connsiteY42" fmla="*/ 478332 h 955271"/>
              <a:gd name="connsiteX43" fmla="*/ 2378710 w 5741575"/>
              <a:gd name="connsiteY43" fmla="*/ 477570 h 955271"/>
              <a:gd name="connsiteX44" fmla="*/ 2496256 w 5741575"/>
              <a:gd name="connsiteY44" fmla="*/ 452396 h 955271"/>
              <a:gd name="connsiteX45" fmla="*/ 2535387 w 5741575"/>
              <a:gd name="connsiteY45" fmla="*/ 436645 h 955271"/>
              <a:gd name="connsiteX46" fmla="*/ 2601109 w 5741575"/>
              <a:gd name="connsiteY46" fmla="*/ 410678 h 955271"/>
              <a:gd name="connsiteX47" fmla="*/ 2643855 w 5741575"/>
              <a:gd name="connsiteY47" fmla="*/ 374482 h 955271"/>
              <a:gd name="connsiteX48" fmla="*/ 2657726 w 5741575"/>
              <a:gd name="connsiteY48" fmla="*/ 365841 h 955271"/>
              <a:gd name="connsiteX49" fmla="*/ 2687125 w 5741575"/>
              <a:gd name="connsiteY49" fmla="*/ 366820 h 955271"/>
              <a:gd name="connsiteX50" fmla="*/ 2697479 w 5741575"/>
              <a:gd name="connsiteY50" fmla="*/ 361430 h 955271"/>
              <a:gd name="connsiteX51" fmla="*/ 2701547 w 5741575"/>
              <a:gd name="connsiteY51" fmla="*/ 361545 h 955271"/>
              <a:gd name="connsiteX52" fmla="*/ 2711054 w 5741575"/>
              <a:gd name="connsiteY52" fmla="*/ 360597 h 955271"/>
              <a:gd name="connsiteX53" fmla="*/ 2710438 w 5741575"/>
              <a:gd name="connsiteY53" fmla="*/ 366958 h 955271"/>
              <a:gd name="connsiteX54" fmla="*/ 2722936 w 5741575"/>
              <a:gd name="connsiteY54" fmla="*/ 377633 h 955271"/>
              <a:gd name="connsiteX55" fmla="*/ 2777227 w 5741575"/>
              <a:gd name="connsiteY55" fmla="*/ 368972 h 955271"/>
              <a:gd name="connsiteX56" fmla="*/ 2779510 w 5741575"/>
              <a:gd name="connsiteY56" fmla="*/ 361652 h 955271"/>
              <a:gd name="connsiteX57" fmla="*/ 2786278 w 5741575"/>
              <a:gd name="connsiteY57" fmla="*/ 359869 h 955271"/>
              <a:gd name="connsiteX58" fmla="*/ 2792101 w 5741575"/>
              <a:gd name="connsiteY58" fmla="*/ 365927 h 955271"/>
              <a:gd name="connsiteX59" fmla="*/ 2885545 w 5741575"/>
              <a:gd name="connsiteY59" fmla="*/ 372818 h 955271"/>
              <a:gd name="connsiteX60" fmla="*/ 3009558 w 5741575"/>
              <a:gd name="connsiteY60" fmla="*/ 370573 h 955271"/>
              <a:gd name="connsiteX61" fmla="*/ 3095010 w 5741575"/>
              <a:gd name="connsiteY61" fmla="*/ 332454 h 955271"/>
              <a:gd name="connsiteX62" fmla="*/ 3103742 w 5741575"/>
              <a:gd name="connsiteY62" fmla="*/ 337974 h 955271"/>
              <a:gd name="connsiteX63" fmla="*/ 3165093 w 5741575"/>
              <a:gd name="connsiteY63" fmla="*/ 329459 h 955271"/>
              <a:gd name="connsiteX64" fmla="*/ 3373785 w 5741575"/>
              <a:gd name="connsiteY64" fmla="*/ 255680 h 955271"/>
              <a:gd name="connsiteX65" fmla="*/ 3493851 w 5741575"/>
              <a:gd name="connsiteY65" fmla="*/ 240255 h 955271"/>
              <a:gd name="connsiteX66" fmla="*/ 3537470 w 5741575"/>
              <a:gd name="connsiteY66" fmla="*/ 241867 h 955271"/>
              <a:gd name="connsiteX67" fmla="*/ 3610489 w 5741575"/>
              <a:gd name="connsiteY67" fmla="*/ 244128 h 955271"/>
              <a:gd name="connsiteX68" fmla="*/ 3667539 w 5741575"/>
              <a:gd name="connsiteY68" fmla="*/ 263271 h 955271"/>
              <a:gd name="connsiteX69" fmla="*/ 3727614 w 5741575"/>
              <a:gd name="connsiteY69" fmla="*/ 258245 h 955271"/>
              <a:gd name="connsiteX70" fmla="*/ 3738369 w 5741575"/>
              <a:gd name="connsiteY70" fmla="*/ 234506 h 955271"/>
              <a:gd name="connsiteX71" fmla="*/ 3803670 w 5741575"/>
              <a:gd name="connsiteY71" fmla="*/ 236457 h 955271"/>
              <a:gd name="connsiteX72" fmla="*/ 3903080 w 5741575"/>
              <a:gd name="connsiteY72" fmla="*/ 241890 h 955271"/>
              <a:gd name="connsiteX73" fmla="*/ 4114838 w 5741575"/>
              <a:gd name="connsiteY73" fmla="*/ 238165 h 955271"/>
              <a:gd name="connsiteX74" fmla="*/ 4271023 w 5741575"/>
              <a:gd name="connsiteY74" fmla="*/ 241959 h 955271"/>
              <a:gd name="connsiteX75" fmla="*/ 4367397 w 5741575"/>
              <a:gd name="connsiteY75" fmla="*/ 271442 h 955271"/>
              <a:gd name="connsiteX76" fmla="*/ 4495366 w 5741575"/>
              <a:gd name="connsiteY76" fmla="*/ 271618 h 955271"/>
              <a:gd name="connsiteX77" fmla="*/ 4517347 w 5741575"/>
              <a:gd name="connsiteY77" fmla="*/ 275639 h 955271"/>
              <a:gd name="connsiteX78" fmla="*/ 4546116 w 5741575"/>
              <a:gd name="connsiteY78" fmla="*/ 268568 h 955271"/>
              <a:gd name="connsiteX79" fmla="*/ 4661259 w 5741575"/>
              <a:gd name="connsiteY79" fmla="*/ 238966 h 955271"/>
              <a:gd name="connsiteX80" fmla="*/ 4750403 w 5741575"/>
              <a:gd name="connsiteY80" fmla="*/ 204364 h 955271"/>
              <a:gd name="connsiteX81" fmla="*/ 4867614 w 5741575"/>
              <a:gd name="connsiteY81" fmla="*/ 208668 h 955271"/>
              <a:gd name="connsiteX82" fmla="*/ 4937036 w 5741575"/>
              <a:gd name="connsiteY82" fmla="*/ 195446 h 955271"/>
              <a:gd name="connsiteX83" fmla="*/ 5047626 w 5741575"/>
              <a:gd name="connsiteY83" fmla="*/ 149604 h 955271"/>
              <a:gd name="connsiteX84" fmla="*/ 5200247 w 5741575"/>
              <a:gd name="connsiteY84" fmla="*/ 142695 h 955271"/>
              <a:gd name="connsiteX85" fmla="*/ 5235691 w 5741575"/>
              <a:gd name="connsiteY85" fmla="*/ 173330 h 955271"/>
              <a:gd name="connsiteX86" fmla="*/ 5280133 w 5741575"/>
              <a:gd name="connsiteY86" fmla="*/ 189342 h 955271"/>
              <a:gd name="connsiteX87" fmla="*/ 5291963 w 5741575"/>
              <a:gd name="connsiteY87" fmla="*/ 139446 h 955271"/>
              <a:gd name="connsiteX88" fmla="*/ 5418472 w 5741575"/>
              <a:gd name="connsiteY88" fmla="*/ 89163 h 955271"/>
              <a:gd name="connsiteX89" fmla="*/ 5482354 w 5741575"/>
              <a:gd name="connsiteY89" fmla="*/ 69470 h 955271"/>
              <a:gd name="connsiteX90" fmla="*/ 5583280 w 5741575"/>
              <a:gd name="connsiteY90" fmla="*/ 49787 h 955271"/>
              <a:gd name="connsiteX91" fmla="*/ 5613766 w 5741575"/>
              <a:gd name="connsiteY91" fmla="*/ 41855 h 955271"/>
              <a:gd name="connsiteX92" fmla="*/ 5684952 w 5741575"/>
              <a:gd name="connsiteY92" fmla="*/ 26088 h 955271"/>
              <a:gd name="connsiteX93" fmla="*/ 5741575 w 5741575"/>
              <a:gd name="connsiteY9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924063 w 5741575"/>
              <a:gd name="connsiteY24" fmla="*/ 770210 h 955271"/>
              <a:gd name="connsiteX25" fmla="*/ 1212574 w 5741575"/>
              <a:gd name="connsiteY25" fmla="*/ 724238 h 955271"/>
              <a:gd name="connsiteX26" fmla="*/ 1280768 w 5741575"/>
              <a:gd name="connsiteY26" fmla="*/ 699122 h 955271"/>
              <a:gd name="connsiteX27" fmla="*/ 1352027 w 5741575"/>
              <a:gd name="connsiteY27" fmla="*/ 704323 h 955271"/>
              <a:gd name="connsiteX28" fmla="*/ 1374314 w 5741575"/>
              <a:gd name="connsiteY28" fmla="*/ 688815 h 955271"/>
              <a:gd name="connsiteX29" fmla="*/ 1378034 w 5741575"/>
              <a:gd name="connsiteY29" fmla="*/ 685842 h 955271"/>
              <a:gd name="connsiteX30" fmla="*/ 1395604 w 5741575"/>
              <a:gd name="connsiteY30" fmla="*/ 680460 h 955271"/>
              <a:gd name="connsiteX31" fmla="*/ 1397206 w 5741575"/>
              <a:gd name="connsiteY31" fmla="*/ 670793 h 955271"/>
              <a:gd name="connsiteX32" fmla="*/ 1421250 w 5741575"/>
              <a:gd name="connsiteY32" fmla="*/ 656855 h 955271"/>
              <a:gd name="connsiteX33" fmla="*/ 1454524 w 5741575"/>
              <a:gd name="connsiteY33" fmla="*/ 649224 h 955271"/>
              <a:gd name="connsiteX34" fmla="*/ 1616217 w 5741575"/>
              <a:gd name="connsiteY34" fmla="*/ 622107 h 955271"/>
              <a:gd name="connsiteX35" fmla="*/ 1710928 w 5741575"/>
              <a:gd name="connsiteY35" fmla="*/ 600666 h 955271"/>
              <a:gd name="connsiteX36" fmla="*/ 1743718 w 5741575"/>
              <a:gd name="connsiteY36" fmla="*/ 584327 h 955271"/>
              <a:gd name="connsiteX37" fmla="*/ 1873778 w 5741575"/>
              <a:gd name="connsiteY37" fmla="*/ 530130 h 955271"/>
              <a:gd name="connsiteX38" fmla="*/ 1988411 w 5741575"/>
              <a:gd name="connsiteY38" fmla="*/ 491599 h 955271"/>
              <a:gd name="connsiteX39" fmla="*/ 2085507 w 5741575"/>
              <a:gd name="connsiteY39" fmla="*/ 498527 h 955271"/>
              <a:gd name="connsiteX40" fmla="*/ 2090767 w 5741575"/>
              <a:gd name="connsiteY40" fmla="*/ 490616 h 955271"/>
              <a:gd name="connsiteX41" fmla="*/ 2151143 w 5741575"/>
              <a:gd name="connsiteY41" fmla="*/ 478332 h 955271"/>
              <a:gd name="connsiteX42" fmla="*/ 2378710 w 5741575"/>
              <a:gd name="connsiteY42" fmla="*/ 477570 h 955271"/>
              <a:gd name="connsiteX43" fmla="*/ 2496256 w 5741575"/>
              <a:gd name="connsiteY43" fmla="*/ 452396 h 955271"/>
              <a:gd name="connsiteX44" fmla="*/ 2535387 w 5741575"/>
              <a:gd name="connsiteY44" fmla="*/ 436645 h 955271"/>
              <a:gd name="connsiteX45" fmla="*/ 2601109 w 5741575"/>
              <a:gd name="connsiteY45" fmla="*/ 410678 h 955271"/>
              <a:gd name="connsiteX46" fmla="*/ 2643855 w 5741575"/>
              <a:gd name="connsiteY46" fmla="*/ 374482 h 955271"/>
              <a:gd name="connsiteX47" fmla="*/ 2657726 w 5741575"/>
              <a:gd name="connsiteY47" fmla="*/ 365841 h 955271"/>
              <a:gd name="connsiteX48" fmla="*/ 2687125 w 5741575"/>
              <a:gd name="connsiteY48" fmla="*/ 366820 h 955271"/>
              <a:gd name="connsiteX49" fmla="*/ 2697479 w 5741575"/>
              <a:gd name="connsiteY49" fmla="*/ 361430 h 955271"/>
              <a:gd name="connsiteX50" fmla="*/ 2701547 w 5741575"/>
              <a:gd name="connsiteY50" fmla="*/ 361545 h 955271"/>
              <a:gd name="connsiteX51" fmla="*/ 2711054 w 5741575"/>
              <a:gd name="connsiteY51" fmla="*/ 360597 h 955271"/>
              <a:gd name="connsiteX52" fmla="*/ 2710438 w 5741575"/>
              <a:gd name="connsiteY52" fmla="*/ 366958 h 955271"/>
              <a:gd name="connsiteX53" fmla="*/ 2722936 w 5741575"/>
              <a:gd name="connsiteY53" fmla="*/ 377633 h 955271"/>
              <a:gd name="connsiteX54" fmla="*/ 2777227 w 5741575"/>
              <a:gd name="connsiteY54" fmla="*/ 368972 h 955271"/>
              <a:gd name="connsiteX55" fmla="*/ 2779510 w 5741575"/>
              <a:gd name="connsiteY55" fmla="*/ 361652 h 955271"/>
              <a:gd name="connsiteX56" fmla="*/ 2786278 w 5741575"/>
              <a:gd name="connsiteY56" fmla="*/ 359869 h 955271"/>
              <a:gd name="connsiteX57" fmla="*/ 2792101 w 5741575"/>
              <a:gd name="connsiteY57" fmla="*/ 365927 h 955271"/>
              <a:gd name="connsiteX58" fmla="*/ 2885545 w 5741575"/>
              <a:gd name="connsiteY58" fmla="*/ 372818 h 955271"/>
              <a:gd name="connsiteX59" fmla="*/ 3009558 w 5741575"/>
              <a:gd name="connsiteY59" fmla="*/ 370573 h 955271"/>
              <a:gd name="connsiteX60" fmla="*/ 3095010 w 5741575"/>
              <a:gd name="connsiteY60" fmla="*/ 332454 h 955271"/>
              <a:gd name="connsiteX61" fmla="*/ 3103742 w 5741575"/>
              <a:gd name="connsiteY61" fmla="*/ 337974 h 955271"/>
              <a:gd name="connsiteX62" fmla="*/ 3165093 w 5741575"/>
              <a:gd name="connsiteY62" fmla="*/ 329459 h 955271"/>
              <a:gd name="connsiteX63" fmla="*/ 3373785 w 5741575"/>
              <a:gd name="connsiteY63" fmla="*/ 255680 h 955271"/>
              <a:gd name="connsiteX64" fmla="*/ 3493851 w 5741575"/>
              <a:gd name="connsiteY64" fmla="*/ 240255 h 955271"/>
              <a:gd name="connsiteX65" fmla="*/ 3537470 w 5741575"/>
              <a:gd name="connsiteY65" fmla="*/ 241867 h 955271"/>
              <a:gd name="connsiteX66" fmla="*/ 3610489 w 5741575"/>
              <a:gd name="connsiteY66" fmla="*/ 244128 h 955271"/>
              <a:gd name="connsiteX67" fmla="*/ 3667539 w 5741575"/>
              <a:gd name="connsiteY67" fmla="*/ 263271 h 955271"/>
              <a:gd name="connsiteX68" fmla="*/ 3727614 w 5741575"/>
              <a:gd name="connsiteY68" fmla="*/ 258245 h 955271"/>
              <a:gd name="connsiteX69" fmla="*/ 3738369 w 5741575"/>
              <a:gd name="connsiteY69" fmla="*/ 234506 h 955271"/>
              <a:gd name="connsiteX70" fmla="*/ 3803670 w 5741575"/>
              <a:gd name="connsiteY70" fmla="*/ 236457 h 955271"/>
              <a:gd name="connsiteX71" fmla="*/ 3903080 w 5741575"/>
              <a:gd name="connsiteY71" fmla="*/ 241890 h 955271"/>
              <a:gd name="connsiteX72" fmla="*/ 4114838 w 5741575"/>
              <a:gd name="connsiteY72" fmla="*/ 238165 h 955271"/>
              <a:gd name="connsiteX73" fmla="*/ 4271023 w 5741575"/>
              <a:gd name="connsiteY73" fmla="*/ 241959 h 955271"/>
              <a:gd name="connsiteX74" fmla="*/ 4367397 w 5741575"/>
              <a:gd name="connsiteY74" fmla="*/ 271442 h 955271"/>
              <a:gd name="connsiteX75" fmla="*/ 4495366 w 5741575"/>
              <a:gd name="connsiteY75" fmla="*/ 271618 h 955271"/>
              <a:gd name="connsiteX76" fmla="*/ 4517347 w 5741575"/>
              <a:gd name="connsiteY76" fmla="*/ 275639 h 955271"/>
              <a:gd name="connsiteX77" fmla="*/ 4546116 w 5741575"/>
              <a:gd name="connsiteY77" fmla="*/ 268568 h 955271"/>
              <a:gd name="connsiteX78" fmla="*/ 4661259 w 5741575"/>
              <a:gd name="connsiteY78" fmla="*/ 238966 h 955271"/>
              <a:gd name="connsiteX79" fmla="*/ 4750403 w 5741575"/>
              <a:gd name="connsiteY79" fmla="*/ 204364 h 955271"/>
              <a:gd name="connsiteX80" fmla="*/ 4867614 w 5741575"/>
              <a:gd name="connsiteY80" fmla="*/ 208668 h 955271"/>
              <a:gd name="connsiteX81" fmla="*/ 4937036 w 5741575"/>
              <a:gd name="connsiteY81" fmla="*/ 195446 h 955271"/>
              <a:gd name="connsiteX82" fmla="*/ 5047626 w 5741575"/>
              <a:gd name="connsiteY82" fmla="*/ 149604 h 955271"/>
              <a:gd name="connsiteX83" fmla="*/ 5200247 w 5741575"/>
              <a:gd name="connsiteY83" fmla="*/ 142695 h 955271"/>
              <a:gd name="connsiteX84" fmla="*/ 5235691 w 5741575"/>
              <a:gd name="connsiteY84" fmla="*/ 173330 h 955271"/>
              <a:gd name="connsiteX85" fmla="*/ 5280133 w 5741575"/>
              <a:gd name="connsiteY85" fmla="*/ 189342 h 955271"/>
              <a:gd name="connsiteX86" fmla="*/ 5291963 w 5741575"/>
              <a:gd name="connsiteY86" fmla="*/ 139446 h 955271"/>
              <a:gd name="connsiteX87" fmla="*/ 5418472 w 5741575"/>
              <a:gd name="connsiteY87" fmla="*/ 89163 h 955271"/>
              <a:gd name="connsiteX88" fmla="*/ 5482354 w 5741575"/>
              <a:gd name="connsiteY88" fmla="*/ 69470 h 955271"/>
              <a:gd name="connsiteX89" fmla="*/ 5583280 w 5741575"/>
              <a:gd name="connsiteY89" fmla="*/ 49787 h 955271"/>
              <a:gd name="connsiteX90" fmla="*/ 5613766 w 5741575"/>
              <a:gd name="connsiteY90" fmla="*/ 41855 h 955271"/>
              <a:gd name="connsiteX91" fmla="*/ 5684952 w 5741575"/>
              <a:gd name="connsiteY91" fmla="*/ 26088 h 955271"/>
              <a:gd name="connsiteX92" fmla="*/ 5741575 w 5741575"/>
              <a:gd name="connsiteY9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898586 w 5741575"/>
              <a:gd name="connsiteY23" fmla="*/ 808502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212574 w 5741575"/>
              <a:gd name="connsiteY24" fmla="*/ 724238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80768 w 5741575"/>
              <a:gd name="connsiteY25" fmla="*/ 699122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52027 w 5741575"/>
              <a:gd name="connsiteY26" fmla="*/ 704323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84157 w 5741575"/>
              <a:gd name="connsiteY19" fmla="*/ 867971 h 955271"/>
              <a:gd name="connsiteX20" fmla="*/ 477637 w 5741575"/>
              <a:gd name="connsiteY20" fmla="*/ 870334 h 955271"/>
              <a:gd name="connsiteX21" fmla="*/ 570239 w 5741575"/>
              <a:gd name="connsiteY21" fmla="*/ 829596 h 955271"/>
              <a:gd name="connsiteX22" fmla="*/ 787156 w 5741575"/>
              <a:gd name="connsiteY22" fmla="*/ 838447 h 955271"/>
              <a:gd name="connsiteX23" fmla="*/ 948872 w 5741575"/>
              <a:gd name="connsiteY23" fmla="*/ 772201 h 955271"/>
              <a:gd name="connsiteX24" fmla="*/ 1127089 w 5741575"/>
              <a:gd name="connsiteY24" fmla="*/ 746926 h 955271"/>
              <a:gd name="connsiteX25" fmla="*/ 1220426 w 5741575"/>
              <a:gd name="connsiteY25" fmla="*/ 721810 h 955271"/>
              <a:gd name="connsiteX26" fmla="*/ 1306771 w 5741575"/>
              <a:gd name="connsiteY26" fmla="*/ 717936 h 955271"/>
              <a:gd name="connsiteX27" fmla="*/ 1374314 w 5741575"/>
              <a:gd name="connsiteY27" fmla="*/ 688815 h 955271"/>
              <a:gd name="connsiteX28" fmla="*/ 1378034 w 5741575"/>
              <a:gd name="connsiteY28" fmla="*/ 685842 h 955271"/>
              <a:gd name="connsiteX29" fmla="*/ 1395604 w 5741575"/>
              <a:gd name="connsiteY29" fmla="*/ 680460 h 955271"/>
              <a:gd name="connsiteX30" fmla="*/ 1397206 w 5741575"/>
              <a:gd name="connsiteY30" fmla="*/ 670793 h 955271"/>
              <a:gd name="connsiteX31" fmla="*/ 1421250 w 5741575"/>
              <a:gd name="connsiteY31" fmla="*/ 656855 h 955271"/>
              <a:gd name="connsiteX32" fmla="*/ 1454524 w 5741575"/>
              <a:gd name="connsiteY32" fmla="*/ 649224 h 955271"/>
              <a:gd name="connsiteX33" fmla="*/ 1616217 w 5741575"/>
              <a:gd name="connsiteY33" fmla="*/ 622107 h 955271"/>
              <a:gd name="connsiteX34" fmla="*/ 1710928 w 5741575"/>
              <a:gd name="connsiteY34" fmla="*/ 600666 h 955271"/>
              <a:gd name="connsiteX35" fmla="*/ 1743718 w 5741575"/>
              <a:gd name="connsiteY35" fmla="*/ 584327 h 955271"/>
              <a:gd name="connsiteX36" fmla="*/ 1873778 w 5741575"/>
              <a:gd name="connsiteY36" fmla="*/ 530130 h 955271"/>
              <a:gd name="connsiteX37" fmla="*/ 1988411 w 5741575"/>
              <a:gd name="connsiteY37" fmla="*/ 491599 h 955271"/>
              <a:gd name="connsiteX38" fmla="*/ 2085507 w 5741575"/>
              <a:gd name="connsiteY38" fmla="*/ 498527 h 955271"/>
              <a:gd name="connsiteX39" fmla="*/ 2090767 w 5741575"/>
              <a:gd name="connsiteY39" fmla="*/ 490616 h 955271"/>
              <a:gd name="connsiteX40" fmla="*/ 2151143 w 5741575"/>
              <a:gd name="connsiteY40" fmla="*/ 478332 h 955271"/>
              <a:gd name="connsiteX41" fmla="*/ 2378710 w 5741575"/>
              <a:gd name="connsiteY41" fmla="*/ 477570 h 955271"/>
              <a:gd name="connsiteX42" fmla="*/ 2496256 w 5741575"/>
              <a:gd name="connsiteY42" fmla="*/ 452396 h 955271"/>
              <a:gd name="connsiteX43" fmla="*/ 2535387 w 5741575"/>
              <a:gd name="connsiteY43" fmla="*/ 436645 h 955271"/>
              <a:gd name="connsiteX44" fmla="*/ 2601109 w 5741575"/>
              <a:gd name="connsiteY44" fmla="*/ 410678 h 955271"/>
              <a:gd name="connsiteX45" fmla="*/ 2643855 w 5741575"/>
              <a:gd name="connsiteY45" fmla="*/ 374482 h 955271"/>
              <a:gd name="connsiteX46" fmla="*/ 2657726 w 5741575"/>
              <a:gd name="connsiteY46" fmla="*/ 365841 h 955271"/>
              <a:gd name="connsiteX47" fmla="*/ 2687125 w 5741575"/>
              <a:gd name="connsiteY47" fmla="*/ 366820 h 955271"/>
              <a:gd name="connsiteX48" fmla="*/ 2697479 w 5741575"/>
              <a:gd name="connsiteY48" fmla="*/ 361430 h 955271"/>
              <a:gd name="connsiteX49" fmla="*/ 2701547 w 5741575"/>
              <a:gd name="connsiteY49" fmla="*/ 361545 h 955271"/>
              <a:gd name="connsiteX50" fmla="*/ 2711054 w 5741575"/>
              <a:gd name="connsiteY50" fmla="*/ 360597 h 955271"/>
              <a:gd name="connsiteX51" fmla="*/ 2710438 w 5741575"/>
              <a:gd name="connsiteY51" fmla="*/ 366958 h 955271"/>
              <a:gd name="connsiteX52" fmla="*/ 2722936 w 5741575"/>
              <a:gd name="connsiteY52" fmla="*/ 377633 h 955271"/>
              <a:gd name="connsiteX53" fmla="*/ 2777227 w 5741575"/>
              <a:gd name="connsiteY53" fmla="*/ 368972 h 955271"/>
              <a:gd name="connsiteX54" fmla="*/ 2779510 w 5741575"/>
              <a:gd name="connsiteY54" fmla="*/ 361652 h 955271"/>
              <a:gd name="connsiteX55" fmla="*/ 2786278 w 5741575"/>
              <a:gd name="connsiteY55" fmla="*/ 359869 h 955271"/>
              <a:gd name="connsiteX56" fmla="*/ 2792101 w 5741575"/>
              <a:gd name="connsiteY56" fmla="*/ 365927 h 955271"/>
              <a:gd name="connsiteX57" fmla="*/ 2885545 w 5741575"/>
              <a:gd name="connsiteY57" fmla="*/ 372818 h 955271"/>
              <a:gd name="connsiteX58" fmla="*/ 3009558 w 5741575"/>
              <a:gd name="connsiteY58" fmla="*/ 370573 h 955271"/>
              <a:gd name="connsiteX59" fmla="*/ 3095010 w 5741575"/>
              <a:gd name="connsiteY59" fmla="*/ 332454 h 955271"/>
              <a:gd name="connsiteX60" fmla="*/ 3103742 w 5741575"/>
              <a:gd name="connsiteY60" fmla="*/ 337974 h 955271"/>
              <a:gd name="connsiteX61" fmla="*/ 3165093 w 5741575"/>
              <a:gd name="connsiteY61" fmla="*/ 329459 h 955271"/>
              <a:gd name="connsiteX62" fmla="*/ 3373785 w 5741575"/>
              <a:gd name="connsiteY62" fmla="*/ 255680 h 955271"/>
              <a:gd name="connsiteX63" fmla="*/ 3493851 w 5741575"/>
              <a:gd name="connsiteY63" fmla="*/ 240255 h 955271"/>
              <a:gd name="connsiteX64" fmla="*/ 3537470 w 5741575"/>
              <a:gd name="connsiteY64" fmla="*/ 241867 h 955271"/>
              <a:gd name="connsiteX65" fmla="*/ 3610489 w 5741575"/>
              <a:gd name="connsiteY65" fmla="*/ 244128 h 955271"/>
              <a:gd name="connsiteX66" fmla="*/ 3667539 w 5741575"/>
              <a:gd name="connsiteY66" fmla="*/ 263271 h 955271"/>
              <a:gd name="connsiteX67" fmla="*/ 3727614 w 5741575"/>
              <a:gd name="connsiteY67" fmla="*/ 258245 h 955271"/>
              <a:gd name="connsiteX68" fmla="*/ 3738369 w 5741575"/>
              <a:gd name="connsiteY68" fmla="*/ 234506 h 955271"/>
              <a:gd name="connsiteX69" fmla="*/ 3803670 w 5741575"/>
              <a:gd name="connsiteY69" fmla="*/ 236457 h 955271"/>
              <a:gd name="connsiteX70" fmla="*/ 3903080 w 5741575"/>
              <a:gd name="connsiteY70" fmla="*/ 241890 h 955271"/>
              <a:gd name="connsiteX71" fmla="*/ 4114838 w 5741575"/>
              <a:gd name="connsiteY71" fmla="*/ 238165 h 955271"/>
              <a:gd name="connsiteX72" fmla="*/ 4271023 w 5741575"/>
              <a:gd name="connsiteY72" fmla="*/ 241959 h 955271"/>
              <a:gd name="connsiteX73" fmla="*/ 4367397 w 5741575"/>
              <a:gd name="connsiteY73" fmla="*/ 271442 h 955271"/>
              <a:gd name="connsiteX74" fmla="*/ 4495366 w 5741575"/>
              <a:gd name="connsiteY74" fmla="*/ 271618 h 955271"/>
              <a:gd name="connsiteX75" fmla="*/ 4517347 w 5741575"/>
              <a:gd name="connsiteY75" fmla="*/ 275639 h 955271"/>
              <a:gd name="connsiteX76" fmla="*/ 4546116 w 5741575"/>
              <a:gd name="connsiteY76" fmla="*/ 268568 h 955271"/>
              <a:gd name="connsiteX77" fmla="*/ 4661259 w 5741575"/>
              <a:gd name="connsiteY77" fmla="*/ 238966 h 955271"/>
              <a:gd name="connsiteX78" fmla="*/ 4750403 w 5741575"/>
              <a:gd name="connsiteY78" fmla="*/ 204364 h 955271"/>
              <a:gd name="connsiteX79" fmla="*/ 4867614 w 5741575"/>
              <a:gd name="connsiteY79" fmla="*/ 208668 h 955271"/>
              <a:gd name="connsiteX80" fmla="*/ 4937036 w 5741575"/>
              <a:gd name="connsiteY80" fmla="*/ 195446 h 955271"/>
              <a:gd name="connsiteX81" fmla="*/ 5047626 w 5741575"/>
              <a:gd name="connsiteY81" fmla="*/ 149604 h 955271"/>
              <a:gd name="connsiteX82" fmla="*/ 5200247 w 5741575"/>
              <a:gd name="connsiteY82" fmla="*/ 142695 h 955271"/>
              <a:gd name="connsiteX83" fmla="*/ 5235691 w 5741575"/>
              <a:gd name="connsiteY83" fmla="*/ 173330 h 955271"/>
              <a:gd name="connsiteX84" fmla="*/ 5280133 w 5741575"/>
              <a:gd name="connsiteY84" fmla="*/ 189342 h 955271"/>
              <a:gd name="connsiteX85" fmla="*/ 5291963 w 5741575"/>
              <a:gd name="connsiteY85" fmla="*/ 139446 h 955271"/>
              <a:gd name="connsiteX86" fmla="*/ 5418472 w 5741575"/>
              <a:gd name="connsiteY86" fmla="*/ 89163 h 955271"/>
              <a:gd name="connsiteX87" fmla="*/ 5482354 w 5741575"/>
              <a:gd name="connsiteY87" fmla="*/ 69470 h 955271"/>
              <a:gd name="connsiteX88" fmla="*/ 5583280 w 5741575"/>
              <a:gd name="connsiteY88" fmla="*/ 49787 h 955271"/>
              <a:gd name="connsiteX89" fmla="*/ 5613766 w 5741575"/>
              <a:gd name="connsiteY89" fmla="*/ 41855 h 955271"/>
              <a:gd name="connsiteX90" fmla="*/ 5684952 w 5741575"/>
              <a:gd name="connsiteY90" fmla="*/ 26088 h 955271"/>
              <a:gd name="connsiteX91" fmla="*/ 5741575 w 5741575"/>
              <a:gd name="connsiteY9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306299 w 5741575"/>
              <a:gd name="connsiteY16" fmla="*/ 873609 h 955271"/>
              <a:gd name="connsiteX17" fmla="*/ 331571 w 5741575"/>
              <a:gd name="connsiteY17" fmla="*/ 869866 h 955271"/>
              <a:gd name="connsiteX18" fmla="*/ 384157 w 5741575"/>
              <a:gd name="connsiteY18" fmla="*/ 867971 h 955271"/>
              <a:gd name="connsiteX19" fmla="*/ 477637 w 5741575"/>
              <a:gd name="connsiteY19" fmla="*/ 870334 h 955271"/>
              <a:gd name="connsiteX20" fmla="*/ 570239 w 5741575"/>
              <a:gd name="connsiteY20" fmla="*/ 829596 h 955271"/>
              <a:gd name="connsiteX21" fmla="*/ 787156 w 5741575"/>
              <a:gd name="connsiteY21" fmla="*/ 838447 h 955271"/>
              <a:gd name="connsiteX22" fmla="*/ 948872 w 5741575"/>
              <a:gd name="connsiteY22" fmla="*/ 772201 h 955271"/>
              <a:gd name="connsiteX23" fmla="*/ 1127089 w 5741575"/>
              <a:gd name="connsiteY23" fmla="*/ 746926 h 955271"/>
              <a:gd name="connsiteX24" fmla="*/ 1220426 w 5741575"/>
              <a:gd name="connsiteY24" fmla="*/ 721810 h 955271"/>
              <a:gd name="connsiteX25" fmla="*/ 1306771 w 5741575"/>
              <a:gd name="connsiteY25" fmla="*/ 717936 h 955271"/>
              <a:gd name="connsiteX26" fmla="*/ 1374314 w 5741575"/>
              <a:gd name="connsiteY26" fmla="*/ 688815 h 955271"/>
              <a:gd name="connsiteX27" fmla="*/ 1378034 w 5741575"/>
              <a:gd name="connsiteY27" fmla="*/ 685842 h 955271"/>
              <a:gd name="connsiteX28" fmla="*/ 1395604 w 5741575"/>
              <a:gd name="connsiteY28" fmla="*/ 680460 h 955271"/>
              <a:gd name="connsiteX29" fmla="*/ 1397206 w 5741575"/>
              <a:gd name="connsiteY29" fmla="*/ 670793 h 955271"/>
              <a:gd name="connsiteX30" fmla="*/ 1421250 w 5741575"/>
              <a:gd name="connsiteY30" fmla="*/ 656855 h 955271"/>
              <a:gd name="connsiteX31" fmla="*/ 1454524 w 5741575"/>
              <a:gd name="connsiteY31" fmla="*/ 649224 h 955271"/>
              <a:gd name="connsiteX32" fmla="*/ 1616217 w 5741575"/>
              <a:gd name="connsiteY32" fmla="*/ 622107 h 955271"/>
              <a:gd name="connsiteX33" fmla="*/ 1710928 w 5741575"/>
              <a:gd name="connsiteY33" fmla="*/ 600666 h 955271"/>
              <a:gd name="connsiteX34" fmla="*/ 1743718 w 5741575"/>
              <a:gd name="connsiteY34" fmla="*/ 584327 h 955271"/>
              <a:gd name="connsiteX35" fmla="*/ 1873778 w 5741575"/>
              <a:gd name="connsiteY35" fmla="*/ 530130 h 955271"/>
              <a:gd name="connsiteX36" fmla="*/ 1988411 w 5741575"/>
              <a:gd name="connsiteY36" fmla="*/ 491599 h 955271"/>
              <a:gd name="connsiteX37" fmla="*/ 2085507 w 5741575"/>
              <a:gd name="connsiteY37" fmla="*/ 498527 h 955271"/>
              <a:gd name="connsiteX38" fmla="*/ 2090767 w 5741575"/>
              <a:gd name="connsiteY38" fmla="*/ 490616 h 955271"/>
              <a:gd name="connsiteX39" fmla="*/ 2151143 w 5741575"/>
              <a:gd name="connsiteY39" fmla="*/ 478332 h 955271"/>
              <a:gd name="connsiteX40" fmla="*/ 2378710 w 5741575"/>
              <a:gd name="connsiteY40" fmla="*/ 477570 h 955271"/>
              <a:gd name="connsiteX41" fmla="*/ 2496256 w 5741575"/>
              <a:gd name="connsiteY41" fmla="*/ 452396 h 955271"/>
              <a:gd name="connsiteX42" fmla="*/ 2535387 w 5741575"/>
              <a:gd name="connsiteY42" fmla="*/ 436645 h 955271"/>
              <a:gd name="connsiteX43" fmla="*/ 2601109 w 5741575"/>
              <a:gd name="connsiteY43" fmla="*/ 410678 h 955271"/>
              <a:gd name="connsiteX44" fmla="*/ 2643855 w 5741575"/>
              <a:gd name="connsiteY44" fmla="*/ 374482 h 955271"/>
              <a:gd name="connsiteX45" fmla="*/ 2657726 w 5741575"/>
              <a:gd name="connsiteY45" fmla="*/ 365841 h 955271"/>
              <a:gd name="connsiteX46" fmla="*/ 2687125 w 5741575"/>
              <a:gd name="connsiteY46" fmla="*/ 366820 h 955271"/>
              <a:gd name="connsiteX47" fmla="*/ 2697479 w 5741575"/>
              <a:gd name="connsiteY47" fmla="*/ 361430 h 955271"/>
              <a:gd name="connsiteX48" fmla="*/ 2701547 w 5741575"/>
              <a:gd name="connsiteY48" fmla="*/ 361545 h 955271"/>
              <a:gd name="connsiteX49" fmla="*/ 2711054 w 5741575"/>
              <a:gd name="connsiteY49" fmla="*/ 360597 h 955271"/>
              <a:gd name="connsiteX50" fmla="*/ 2710438 w 5741575"/>
              <a:gd name="connsiteY50" fmla="*/ 366958 h 955271"/>
              <a:gd name="connsiteX51" fmla="*/ 2722936 w 5741575"/>
              <a:gd name="connsiteY51" fmla="*/ 377633 h 955271"/>
              <a:gd name="connsiteX52" fmla="*/ 2777227 w 5741575"/>
              <a:gd name="connsiteY52" fmla="*/ 368972 h 955271"/>
              <a:gd name="connsiteX53" fmla="*/ 2779510 w 5741575"/>
              <a:gd name="connsiteY53" fmla="*/ 361652 h 955271"/>
              <a:gd name="connsiteX54" fmla="*/ 2786278 w 5741575"/>
              <a:gd name="connsiteY54" fmla="*/ 359869 h 955271"/>
              <a:gd name="connsiteX55" fmla="*/ 2792101 w 5741575"/>
              <a:gd name="connsiteY55" fmla="*/ 365927 h 955271"/>
              <a:gd name="connsiteX56" fmla="*/ 2885545 w 5741575"/>
              <a:gd name="connsiteY56" fmla="*/ 372818 h 955271"/>
              <a:gd name="connsiteX57" fmla="*/ 3009558 w 5741575"/>
              <a:gd name="connsiteY57" fmla="*/ 370573 h 955271"/>
              <a:gd name="connsiteX58" fmla="*/ 3095010 w 5741575"/>
              <a:gd name="connsiteY58" fmla="*/ 332454 h 955271"/>
              <a:gd name="connsiteX59" fmla="*/ 3103742 w 5741575"/>
              <a:gd name="connsiteY59" fmla="*/ 337974 h 955271"/>
              <a:gd name="connsiteX60" fmla="*/ 3165093 w 5741575"/>
              <a:gd name="connsiteY60" fmla="*/ 329459 h 955271"/>
              <a:gd name="connsiteX61" fmla="*/ 3373785 w 5741575"/>
              <a:gd name="connsiteY61" fmla="*/ 255680 h 955271"/>
              <a:gd name="connsiteX62" fmla="*/ 3493851 w 5741575"/>
              <a:gd name="connsiteY62" fmla="*/ 240255 h 955271"/>
              <a:gd name="connsiteX63" fmla="*/ 3537470 w 5741575"/>
              <a:gd name="connsiteY63" fmla="*/ 241867 h 955271"/>
              <a:gd name="connsiteX64" fmla="*/ 3610489 w 5741575"/>
              <a:gd name="connsiteY64" fmla="*/ 244128 h 955271"/>
              <a:gd name="connsiteX65" fmla="*/ 3667539 w 5741575"/>
              <a:gd name="connsiteY65" fmla="*/ 263271 h 955271"/>
              <a:gd name="connsiteX66" fmla="*/ 3727614 w 5741575"/>
              <a:gd name="connsiteY66" fmla="*/ 258245 h 955271"/>
              <a:gd name="connsiteX67" fmla="*/ 3738369 w 5741575"/>
              <a:gd name="connsiteY67" fmla="*/ 234506 h 955271"/>
              <a:gd name="connsiteX68" fmla="*/ 3803670 w 5741575"/>
              <a:gd name="connsiteY68" fmla="*/ 236457 h 955271"/>
              <a:gd name="connsiteX69" fmla="*/ 3903080 w 5741575"/>
              <a:gd name="connsiteY69" fmla="*/ 241890 h 955271"/>
              <a:gd name="connsiteX70" fmla="*/ 4114838 w 5741575"/>
              <a:gd name="connsiteY70" fmla="*/ 238165 h 955271"/>
              <a:gd name="connsiteX71" fmla="*/ 4271023 w 5741575"/>
              <a:gd name="connsiteY71" fmla="*/ 241959 h 955271"/>
              <a:gd name="connsiteX72" fmla="*/ 4367397 w 5741575"/>
              <a:gd name="connsiteY72" fmla="*/ 271442 h 955271"/>
              <a:gd name="connsiteX73" fmla="*/ 4495366 w 5741575"/>
              <a:gd name="connsiteY73" fmla="*/ 271618 h 955271"/>
              <a:gd name="connsiteX74" fmla="*/ 4517347 w 5741575"/>
              <a:gd name="connsiteY74" fmla="*/ 275639 h 955271"/>
              <a:gd name="connsiteX75" fmla="*/ 4546116 w 5741575"/>
              <a:gd name="connsiteY75" fmla="*/ 268568 h 955271"/>
              <a:gd name="connsiteX76" fmla="*/ 4661259 w 5741575"/>
              <a:gd name="connsiteY76" fmla="*/ 238966 h 955271"/>
              <a:gd name="connsiteX77" fmla="*/ 4750403 w 5741575"/>
              <a:gd name="connsiteY77" fmla="*/ 204364 h 955271"/>
              <a:gd name="connsiteX78" fmla="*/ 4867614 w 5741575"/>
              <a:gd name="connsiteY78" fmla="*/ 208668 h 955271"/>
              <a:gd name="connsiteX79" fmla="*/ 4937036 w 5741575"/>
              <a:gd name="connsiteY79" fmla="*/ 195446 h 955271"/>
              <a:gd name="connsiteX80" fmla="*/ 5047626 w 5741575"/>
              <a:gd name="connsiteY80" fmla="*/ 149604 h 955271"/>
              <a:gd name="connsiteX81" fmla="*/ 5200247 w 5741575"/>
              <a:gd name="connsiteY81" fmla="*/ 142695 h 955271"/>
              <a:gd name="connsiteX82" fmla="*/ 5235691 w 5741575"/>
              <a:gd name="connsiteY82" fmla="*/ 173330 h 955271"/>
              <a:gd name="connsiteX83" fmla="*/ 5280133 w 5741575"/>
              <a:gd name="connsiteY83" fmla="*/ 189342 h 955271"/>
              <a:gd name="connsiteX84" fmla="*/ 5291963 w 5741575"/>
              <a:gd name="connsiteY84" fmla="*/ 139446 h 955271"/>
              <a:gd name="connsiteX85" fmla="*/ 5418472 w 5741575"/>
              <a:gd name="connsiteY85" fmla="*/ 89163 h 955271"/>
              <a:gd name="connsiteX86" fmla="*/ 5482354 w 5741575"/>
              <a:gd name="connsiteY86" fmla="*/ 69470 h 955271"/>
              <a:gd name="connsiteX87" fmla="*/ 5583280 w 5741575"/>
              <a:gd name="connsiteY87" fmla="*/ 49787 h 955271"/>
              <a:gd name="connsiteX88" fmla="*/ 5613766 w 5741575"/>
              <a:gd name="connsiteY88" fmla="*/ 41855 h 955271"/>
              <a:gd name="connsiteX89" fmla="*/ 5684952 w 5741575"/>
              <a:gd name="connsiteY89" fmla="*/ 26088 h 955271"/>
              <a:gd name="connsiteX90" fmla="*/ 5741575 w 5741575"/>
              <a:gd name="connsiteY9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22923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306299 w 5741575"/>
              <a:gd name="connsiteY15" fmla="*/ 873609 h 955271"/>
              <a:gd name="connsiteX16" fmla="*/ 331571 w 5741575"/>
              <a:gd name="connsiteY16" fmla="*/ 869866 h 955271"/>
              <a:gd name="connsiteX17" fmla="*/ 384157 w 5741575"/>
              <a:gd name="connsiteY17" fmla="*/ 867971 h 955271"/>
              <a:gd name="connsiteX18" fmla="*/ 477637 w 5741575"/>
              <a:gd name="connsiteY18" fmla="*/ 870334 h 955271"/>
              <a:gd name="connsiteX19" fmla="*/ 570239 w 5741575"/>
              <a:gd name="connsiteY19" fmla="*/ 829596 h 955271"/>
              <a:gd name="connsiteX20" fmla="*/ 787156 w 5741575"/>
              <a:gd name="connsiteY20" fmla="*/ 838447 h 955271"/>
              <a:gd name="connsiteX21" fmla="*/ 948872 w 5741575"/>
              <a:gd name="connsiteY21" fmla="*/ 772201 h 955271"/>
              <a:gd name="connsiteX22" fmla="*/ 1127089 w 5741575"/>
              <a:gd name="connsiteY22" fmla="*/ 746926 h 955271"/>
              <a:gd name="connsiteX23" fmla="*/ 1220426 w 5741575"/>
              <a:gd name="connsiteY23" fmla="*/ 721810 h 955271"/>
              <a:gd name="connsiteX24" fmla="*/ 1306771 w 5741575"/>
              <a:gd name="connsiteY24" fmla="*/ 717936 h 955271"/>
              <a:gd name="connsiteX25" fmla="*/ 1374314 w 5741575"/>
              <a:gd name="connsiteY25" fmla="*/ 688815 h 955271"/>
              <a:gd name="connsiteX26" fmla="*/ 1378034 w 5741575"/>
              <a:gd name="connsiteY26" fmla="*/ 685842 h 955271"/>
              <a:gd name="connsiteX27" fmla="*/ 1395604 w 5741575"/>
              <a:gd name="connsiteY27" fmla="*/ 680460 h 955271"/>
              <a:gd name="connsiteX28" fmla="*/ 1397206 w 5741575"/>
              <a:gd name="connsiteY28" fmla="*/ 670793 h 955271"/>
              <a:gd name="connsiteX29" fmla="*/ 1421250 w 5741575"/>
              <a:gd name="connsiteY29" fmla="*/ 656855 h 955271"/>
              <a:gd name="connsiteX30" fmla="*/ 1454524 w 5741575"/>
              <a:gd name="connsiteY30" fmla="*/ 649224 h 955271"/>
              <a:gd name="connsiteX31" fmla="*/ 1616217 w 5741575"/>
              <a:gd name="connsiteY31" fmla="*/ 622107 h 955271"/>
              <a:gd name="connsiteX32" fmla="*/ 1710928 w 5741575"/>
              <a:gd name="connsiteY32" fmla="*/ 600666 h 955271"/>
              <a:gd name="connsiteX33" fmla="*/ 1743718 w 5741575"/>
              <a:gd name="connsiteY33" fmla="*/ 584327 h 955271"/>
              <a:gd name="connsiteX34" fmla="*/ 1873778 w 5741575"/>
              <a:gd name="connsiteY34" fmla="*/ 530130 h 955271"/>
              <a:gd name="connsiteX35" fmla="*/ 1988411 w 5741575"/>
              <a:gd name="connsiteY35" fmla="*/ 491599 h 955271"/>
              <a:gd name="connsiteX36" fmla="*/ 2085507 w 5741575"/>
              <a:gd name="connsiteY36" fmla="*/ 498527 h 955271"/>
              <a:gd name="connsiteX37" fmla="*/ 2090767 w 5741575"/>
              <a:gd name="connsiteY37" fmla="*/ 490616 h 955271"/>
              <a:gd name="connsiteX38" fmla="*/ 2151143 w 5741575"/>
              <a:gd name="connsiteY38" fmla="*/ 478332 h 955271"/>
              <a:gd name="connsiteX39" fmla="*/ 2378710 w 5741575"/>
              <a:gd name="connsiteY39" fmla="*/ 477570 h 955271"/>
              <a:gd name="connsiteX40" fmla="*/ 2496256 w 5741575"/>
              <a:gd name="connsiteY40" fmla="*/ 452396 h 955271"/>
              <a:gd name="connsiteX41" fmla="*/ 2535387 w 5741575"/>
              <a:gd name="connsiteY41" fmla="*/ 436645 h 955271"/>
              <a:gd name="connsiteX42" fmla="*/ 2601109 w 5741575"/>
              <a:gd name="connsiteY42" fmla="*/ 410678 h 955271"/>
              <a:gd name="connsiteX43" fmla="*/ 2643855 w 5741575"/>
              <a:gd name="connsiteY43" fmla="*/ 374482 h 955271"/>
              <a:gd name="connsiteX44" fmla="*/ 2657726 w 5741575"/>
              <a:gd name="connsiteY44" fmla="*/ 365841 h 955271"/>
              <a:gd name="connsiteX45" fmla="*/ 2687125 w 5741575"/>
              <a:gd name="connsiteY45" fmla="*/ 366820 h 955271"/>
              <a:gd name="connsiteX46" fmla="*/ 2697479 w 5741575"/>
              <a:gd name="connsiteY46" fmla="*/ 361430 h 955271"/>
              <a:gd name="connsiteX47" fmla="*/ 2701547 w 5741575"/>
              <a:gd name="connsiteY47" fmla="*/ 361545 h 955271"/>
              <a:gd name="connsiteX48" fmla="*/ 2711054 w 5741575"/>
              <a:gd name="connsiteY48" fmla="*/ 360597 h 955271"/>
              <a:gd name="connsiteX49" fmla="*/ 2710438 w 5741575"/>
              <a:gd name="connsiteY49" fmla="*/ 366958 h 955271"/>
              <a:gd name="connsiteX50" fmla="*/ 2722936 w 5741575"/>
              <a:gd name="connsiteY50" fmla="*/ 377633 h 955271"/>
              <a:gd name="connsiteX51" fmla="*/ 2777227 w 5741575"/>
              <a:gd name="connsiteY51" fmla="*/ 368972 h 955271"/>
              <a:gd name="connsiteX52" fmla="*/ 2779510 w 5741575"/>
              <a:gd name="connsiteY52" fmla="*/ 361652 h 955271"/>
              <a:gd name="connsiteX53" fmla="*/ 2786278 w 5741575"/>
              <a:gd name="connsiteY53" fmla="*/ 359869 h 955271"/>
              <a:gd name="connsiteX54" fmla="*/ 2792101 w 5741575"/>
              <a:gd name="connsiteY54" fmla="*/ 365927 h 955271"/>
              <a:gd name="connsiteX55" fmla="*/ 2885545 w 5741575"/>
              <a:gd name="connsiteY55" fmla="*/ 372818 h 955271"/>
              <a:gd name="connsiteX56" fmla="*/ 3009558 w 5741575"/>
              <a:gd name="connsiteY56" fmla="*/ 370573 h 955271"/>
              <a:gd name="connsiteX57" fmla="*/ 3095010 w 5741575"/>
              <a:gd name="connsiteY57" fmla="*/ 332454 h 955271"/>
              <a:gd name="connsiteX58" fmla="*/ 3103742 w 5741575"/>
              <a:gd name="connsiteY58" fmla="*/ 337974 h 955271"/>
              <a:gd name="connsiteX59" fmla="*/ 3165093 w 5741575"/>
              <a:gd name="connsiteY59" fmla="*/ 329459 h 955271"/>
              <a:gd name="connsiteX60" fmla="*/ 3373785 w 5741575"/>
              <a:gd name="connsiteY60" fmla="*/ 255680 h 955271"/>
              <a:gd name="connsiteX61" fmla="*/ 3493851 w 5741575"/>
              <a:gd name="connsiteY61" fmla="*/ 240255 h 955271"/>
              <a:gd name="connsiteX62" fmla="*/ 3537470 w 5741575"/>
              <a:gd name="connsiteY62" fmla="*/ 241867 h 955271"/>
              <a:gd name="connsiteX63" fmla="*/ 3610489 w 5741575"/>
              <a:gd name="connsiteY63" fmla="*/ 244128 h 955271"/>
              <a:gd name="connsiteX64" fmla="*/ 3667539 w 5741575"/>
              <a:gd name="connsiteY64" fmla="*/ 263271 h 955271"/>
              <a:gd name="connsiteX65" fmla="*/ 3727614 w 5741575"/>
              <a:gd name="connsiteY65" fmla="*/ 258245 h 955271"/>
              <a:gd name="connsiteX66" fmla="*/ 3738369 w 5741575"/>
              <a:gd name="connsiteY66" fmla="*/ 234506 h 955271"/>
              <a:gd name="connsiteX67" fmla="*/ 3803670 w 5741575"/>
              <a:gd name="connsiteY67" fmla="*/ 236457 h 955271"/>
              <a:gd name="connsiteX68" fmla="*/ 3903080 w 5741575"/>
              <a:gd name="connsiteY68" fmla="*/ 241890 h 955271"/>
              <a:gd name="connsiteX69" fmla="*/ 4114838 w 5741575"/>
              <a:gd name="connsiteY69" fmla="*/ 238165 h 955271"/>
              <a:gd name="connsiteX70" fmla="*/ 4271023 w 5741575"/>
              <a:gd name="connsiteY70" fmla="*/ 241959 h 955271"/>
              <a:gd name="connsiteX71" fmla="*/ 4367397 w 5741575"/>
              <a:gd name="connsiteY71" fmla="*/ 271442 h 955271"/>
              <a:gd name="connsiteX72" fmla="*/ 4495366 w 5741575"/>
              <a:gd name="connsiteY72" fmla="*/ 271618 h 955271"/>
              <a:gd name="connsiteX73" fmla="*/ 4517347 w 5741575"/>
              <a:gd name="connsiteY73" fmla="*/ 275639 h 955271"/>
              <a:gd name="connsiteX74" fmla="*/ 4546116 w 5741575"/>
              <a:gd name="connsiteY74" fmla="*/ 268568 h 955271"/>
              <a:gd name="connsiteX75" fmla="*/ 4661259 w 5741575"/>
              <a:gd name="connsiteY75" fmla="*/ 238966 h 955271"/>
              <a:gd name="connsiteX76" fmla="*/ 4750403 w 5741575"/>
              <a:gd name="connsiteY76" fmla="*/ 204364 h 955271"/>
              <a:gd name="connsiteX77" fmla="*/ 4867614 w 5741575"/>
              <a:gd name="connsiteY77" fmla="*/ 208668 h 955271"/>
              <a:gd name="connsiteX78" fmla="*/ 4937036 w 5741575"/>
              <a:gd name="connsiteY78" fmla="*/ 195446 h 955271"/>
              <a:gd name="connsiteX79" fmla="*/ 5047626 w 5741575"/>
              <a:gd name="connsiteY79" fmla="*/ 149604 h 955271"/>
              <a:gd name="connsiteX80" fmla="*/ 5200247 w 5741575"/>
              <a:gd name="connsiteY80" fmla="*/ 142695 h 955271"/>
              <a:gd name="connsiteX81" fmla="*/ 5235691 w 5741575"/>
              <a:gd name="connsiteY81" fmla="*/ 173330 h 955271"/>
              <a:gd name="connsiteX82" fmla="*/ 5280133 w 5741575"/>
              <a:gd name="connsiteY82" fmla="*/ 189342 h 955271"/>
              <a:gd name="connsiteX83" fmla="*/ 5291963 w 5741575"/>
              <a:gd name="connsiteY83" fmla="*/ 139446 h 955271"/>
              <a:gd name="connsiteX84" fmla="*/ 5418472 w 5741575"/>
              <a:gd name="connsiteY84" fmla="*/ 89163 h 955271"/>
              <a:gd name="connsiteX85" fmla="*/ 5482354 w 5741575"/>
              <a:gd name="connsiteY85" fmla="*/ 69470 h 955271"/>
              <a:gd name="connsiteX86" fmla="*/ 5583280 w 5741575"/>
              <a:gd name="connsiteY86" fmla="*/ 49787 h 955271"/>
              <a:gd name="connsiteX87" fmla="*/ 5613766 w 5741575"/>
              <a:gd name="connsiteY87" fmla="*/ 41855 h 955271"/>
              <a:gd name="connsiteX88" fmla="*/ 5684952 w 5741575"/>
              <a:gd name="connsiteY88" fmla="*/ 26088 h 955271"/>
              <a:gd name="connsiteX89" fmla="*/ 5741575 w 5741575"/>
              <a:gd name="connsiteY8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87156 w 5741575"/>
              <a:gd name="connsiteY19" fmla="*/ 838447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54524 w 5741575"/>
              <a:gd name="connsiteY29" fmla="*/ 649224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21250 w 5741575"/>
              <a:gd name="connsiteY28" fmla="*/ 656855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41364 w 5741575"/>
              <a:gd name="connsiteY28" fmla="*/ 661393 h 955271"/>
              <a:gd name="connsiteX29" fmla="*/ 1494753 w 5741575"/>
              <a:gd name="connsiteY29" fmla="*/ 644686 h 955271"/>
              <a:gd name="connsiteX30" fmla="*/ 1616217 w 5741575"/>
              <a:gd name="connsiteY30" fmla="*/ 622107 h 955271"/>
              <a:gd name="connsiteX31" fmla="*/ 1710928 w 5741575"/>
              <a:gd name="connsiteY31" fmla="*/ 600666 h 955271"/>
              <a:gd name="connsiteX32" fmla="*/ 1743718 w 5741575"/>
              <a:gd name="connsiteY32" fmla="*/ 584327 h 955271"/>
              <a:gd name="connsiteX33" fmla="*/ 1873778 w 5741575"/>
              <a:gd name="connsiteY33" fmla="*/ 530130 h 955271"/>
              <a:gd name="connsiteX34" fmla="*/ 1988411 w 5741575"/>
              <a:gd name="connsiteY34" fmla="*/ 491599 h 955271"/>
              <a:gd name="connsiteX35" fmla="*/ 2085507 w 5741575"/>
              <a:gd name="connsiteY35" fmla="*/ 498527 h 955271"/>
              <a:gd name="connsiteX36" fmla="*/ 2090767 w 5741575"/>
              <a:gd name="connsiteY36" fmla="*/ 490616 h 955271"/>
              <a:gd name="connsiteX37" fmla="*/ 2151143 w 5741575"/>
              <a:gd name="connsiteY37" fmla="*/ 478332 h 955271"/>
              <a:gd name="connsiteX38" fmla="*/ 2378710 w 5741575"/>
              <a:gd name="connsiteY38" fmla="*/ 477570 h 955271"/>
              <a:gd name="connsiteX39" fmla="*/ 2496256 w 5741575"/>
              <a:gd name="connsiteY39" fmla="*/ 452396 h 955271"/>
              <a:gd name="connsiteX40" fmla="*/ 2535387 w 5741575"/>
              <a:gd name="connsiteY40" fmla="*/ 436645 h 955271"/>
              <a:gd name="connsiteX41" fmla="*/ 2601109 w 5741575"/>
              <a:gd name="connsiteY41" fmla="*/ 410678 h 955271"/>
              <a:gd name="connsiteX42" fmla="*/ 2643855 w 5741575"/>
              <a:gd name="connsiteY42" fmla="*/ 374482 h 955271"/>
              <a:gd name="connsiteX43" fmla="*/ 2657726 w 5741575"/>
              <a:gd name="connsiteY43" fmla="*/ 365841 h 955271"/>
              <a:gd name="connsiteX44" fmla="*/ 2687125 w 5741575"/>
              <a:gd name="connsiteY44" fmla="*/ 366820 h 955271"/>
              <a:gd name="connsiteX45" fmla="*/ 2697479 w 5741575"/>
              <a:gd name="connsiteY45" fmla="*/ 361430 h 955271"/>
              <a:gd name="connsiteX46" fmla="*/ 2701547 w 5741575"/>
              <a:gd name="connsiteY46" fmla="*/ 361545 h 955271"/>
              <a:gd name="connsiteX47" fmla="*/ 2711054 w 5741575"/>
              <a:gd name="connsiteY47" fmla="*/ 360597 h 955271"/>
              <a:gd name="connsiteX48" fmla="*/ 2710438 w 5741575"/>
              <a:gd name="connsiteY48" fmla="*/ 366958 h 955271"/>
              <a:gd name="connsiteX49" fmla="*/ 2722936 w 5741575"/>
              <a:gd name="connsiteY49" fmla="*/ 377633 h 955271"/>
              <a:gd name="connsiteX50" fmla="*/ 2777227 w 5741575"/>
              <a:gd name="connsiteY50" fmla="*/ 368972 h 955271"/>
              <a:gd name="connsiteX51" fmla="*/ 2779510 w 5741575"/>
              <a:gd name="connsiteY51" fmla="*/ 361652 h 955271"/>
              <a:gd name="connsiteX52" fmla="*/ 2786278 w 5741575"/>
              <a:gd name="connsiteY52" fmla="*/ 359869 h 955271"/>
              <a:gd name="connsiteX53" fmla="*/ 2792101 w 5741575"/>
              <a:gd name="connsiteY53" fmla="*/ 365927 h 955271"/>
              <a:gd name="connsiteX54" fmla="*/ 2885545 w 5741575"/>
              <a:gd name="connsiteY54" fmla="*/ 372818 h 955271"/>
              <a:gd name="connsiteX55" fmla="*/ 3009558 w 5741575"/>
              <a:gd name="connsiteY55" fmla="*/ 370573 h 955271"/>
              <a:gd name="connsiteX56" fmla="*/ 3095010 w 5741575"/>
              <a:gd name="connsiteY56" fmla="*/ 332454 h 955271"/>
              <a:gd name="connsiteX57" fmla="*/ 3103742 w 5741575"/>
              <a:gd name="connsiteY57" fmla="*/ 337974 h 955271"/>
              <a:gd name="connsiteX58" fmla="*/ 3165093 w 5741575"/>
              <a:gd name="connsiteY58" fmla="*/ 329459 h 955271"/>
              <a:gd name="connsiteX59" fmla="*/ 3373785 w 5741575"/>
              <a:gd name="connsiteY59" fmla="*/ 255680 h 955271"/>
              <a:gd name="connsiteX60" fmla="*/ 3493851 w 5741575"/>
              <a:gd name="connsiteY60" fmla="*/ 240255 h 955271"/>
              <a:gd name="connsiteX61" fmla="*/ 3537470 w 5741575"/>
              <a:gd name="connsiteY61" fmla="*/ 241867 h 955271"/>
              <a:gd name="connsiteX62" fmla="*/ 3610489 w 5741575"/>
              <a:gd name="connsiteY62" fmla="*/ 244128 h 955271"/>
              <a:gd name="connsiteX63" fmla="*/ 3667539 w 5741575"/>
              <a:gd name="connsiteY63" fmla="*/ 263271 h 955271"/>
              <a:gd name="connsiteX64" fmla="*/ 3727614 w 5741575"/>
              <a:gd name="connsiteY64" fmla="*/ 258245 h 955271"/>
              <a:gd name="connsiteX65" fmla="*/ 3738369 w 5741575"/>
              <a:gd name="connsiteY65" fmla="*/ 234506 h 955271"/>
              <a:gd name="connsiteX66" fmla="*/ 3803670 w 5741575"/>
              <a:gd name="connsiteY66" fmla="*/ 236457 h 955271"/>
              <a:gd name="connsiteX67" fmla="*/ 3903080 w 5741575"/>
              <a:gd name="connsiteY67" fmla="*/ 241890 h 955271"/>
              <a:gd name="connsiteX68" fmla="*/ 4114838 w 5741575"/>
              <a:gd name="connsiteY68" fmla="*/ 238165 h 955271"/>
              <a:gd name="connsiteX69" fmla="*/ 4271023 w 5741575"/>
              <a:gd name="connsiteY69" fmla="*/ 241959 h 955271"/>
              <a:gd name="connsiteX70" fmla="*/ 4367397 w 5741575"/>
              <a:gd name="connsiteY70" fmla="*/ 271442 h 955271"/>
              <a:gd name="connsiteX71" fmla="*/ 4495366 w 5741575"/>
              <a:gd name="connsiteY71" fmla="*/ 271618 h 955271"/>
              <a:gd name="connsiteX72" fmla="*/ 4517347 w 5741575"/>
              <a:gd name="connsiteY72" fmla="*/ 275639 h 955271"/>
              <a:gd name="connsiteX73" fmla="*/ 4546116 w 5741575"/>
              <a:gd name="connsiteY73" fmla="*/ 268568 h 955271"/>
              <a:gd name="connsiteX74" fmla="*/ 4661259 w 5741575"/>
              <a:gd name="connsiteY74" fmla="*/ 238966 h 955271"/>
              <a:gd name="connsiteX75" fmla="*/ 4750403 w 5741575"/>
              <a:gd name="connsiteY75" fmla="*/ 204364 h 955271"/>
              <a:gd name="connsiteX76" fmla="*/ 4867614 w 5741575"/>
              <a:gd name="connsiteY76" fmla="*/ 208668 h 955271"/>
              <a:gd name="connsiteX77" fmla="*/ 4937036 w 5741575"/>
              <a:gd name="connsiteY77" fmla="*/ 195446 h 955271"/>
              <a:gd name="connsiteX78" fmla="*/ 5047626 w 5741575"/>
              <a:gd name="connsiteY78" fmla="*/ 149604 h 955271"/>
              <a:gd name="connsiteX79" fmla="*/ 5200247 w 5741575"/>
              <a:gd name="connsiteY79" fmla="*/ 142695 h 955271"/>
              <a:gd name="connsiteX80" fmla="*/ 5235691 w 5741575"/>
              <a:gd name="connsiteY80" fmla="*/ 173330 h 955271"/>
              <a:gd name="connsiteX81" fmla="*/ 5280133 w 5741575"/>
              <a:gd name="connsiteY81" fmla="*/ 189342 h 955271"/>
              <a:gd name="connsiteX82" fmla="*/ 5291963 w 5741575"/>
              <a:gd name="connsiteY82" fmla="*/ 139446 h 955271"/>
              <a:gd name="connsiteX83" fmla="*/ 5418472 w 5741575"/>
              <a:gd name="connsiteY83" fmla="*/ 89163 h 955271"/>
              <a:gd name="connsiteX84" fmla="*/ 5482354 w 5741575"/>
              <a:gd name="connsiteY84" fmla="*/ 69470 h 955271"/>
              <a:gd name="connsiteX85" fmla="*/ 5583280 w 5741575"/>
              <a:gd name="connsiteY85" fmla="*/ 49787 h 955271"/>
              <a:gd name="connsiteX86" fmla="*/ 5613766 w 5741575"/>
              <a:gd name="connsiteY86" fmla="*/ 41855 h 955271"/>
              <a:gd name="connsiteX87" fmla="*/ 5684952 w 5741575"/>
              <a:gd name="connsiteY87" fmla="*/ 26088 h 955271"/>
              <a:gd name="connsiteX88" fmla="*/ 5741575 w 5741575"/>
              <a:gd name="connsiteY8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0426 w 5741575"/>
              <a:gd name="connsiteY22" fmla="*/ 721810 h 955271"/>
              <a:gd name="connsiteX23" fmla="*/ 1306771 w 5741575"/>
              <a:gd name="connsiteY23" fmla="*/ 717936 h 955271"/>
              <a:gd name="connsiteX24" fmla="*/ 1374314 w 5741575"/>
              <a:gd name="connsiteY24" fmla="*/ 688815 h 955271"/>
              <a:gd name="connsiteX25" fmla="*/ 1378034 w 5741575"/>
              <a:gd name="connsiteY25" fmla="*/ 685842 h 955271"/>
              <a:gd name="connsiteX26" fmla="*/ 1395604 w 5741575"/>
              <a:gd name="connsiteY26" fmla="*/ 680460 h 955271"/>
              <a:gd name="connsiteX27" fmla="*/ 1397206 w 5741575"/>
              <a:gd name="connsiteY27" fmla="*/ 670793 h 955271"/>
              <a:gd name="connsiteX28" fmla="*/ 1494753 w 5741575"/>
              <a:gd name="connsiteY28" fmla="*/ 644686 h 955271"/>
              <a:gd name="connsiteX29" fmla="*/ 1616217 w 5741575"/>
              <a:gd name="connsiteY29" fmla="*/ 622107 h 955271"/>
              <a:gd name="connsiteX30" fmla="*/ 1710928 w 5741575"/>
              <a:gd name="connsiteY30" fmla="*/ 600666 h 955271"/>
              <a:gd name="connsiteX31" fmla="*/ 1743718 w 5741575"/>
              <a:gd name="connsiteY31" fmla="*/ 584327 h 955271"/>
              <a:gd name="connsiteX32" fmla="*/ 1873778 w 5741575"/>
              <a:gd name="connsiteY32" fmla="*/ 530130 h 955271"/>
              <a:gd name="connsiteX33" fmla="*/ 1988411 w 5741575"/>
              <a:gd name="connsiteY33" fmla="*/ 491599 h 955271"/>
              <a:gd name="connsiteX34" fmla="*/ 2085507 w 5741575"/>
              <a:gd name="connsiteY34" fmla="*/ 498527 h 955271"/>
              <a:gd name="connsiteX35" fmla="*/ 2090767 w 5741575"/>
              <a:gd name="connsiteY35" fmla="*/ 490616 h 955271"/>
              <a:gd name="connsiteX36" fmla="*/ 2151143 w 5741575"/>
              <a:gd name="connsiteY36" fmla="*/ 478332 h 955271"/>
              <a:gd name="connsiteX37" fmla="*/ 2378710 w 5741575"/>
              <a:gd name="connsiteY37" fmla="*/ 477570 h 955271"/>
              <a:gd name="connsiteX38" fmla="*/ 2496256 w 5741575"/>
              <a:gd name="connsiteY38" fmla="*/ 452396 h 955271"/>
              <a:gd name="connsiteX39" fmla="*/ 2535387 w 5741575"/>
              <a:gd name="connsiteY39" fmla="*/ 436645 h 955271"/>
              <a:gd name="connsiteX40" fmla="*/ 2601109 w 5741575"/>
              <a:gd name="connsiteY40" fmla="*/ 410678 h 955271"/>
              <a:gd name="connsiteX41" fmla="*/ 2643855 w 5741575"/>
              <a:gd name="connsiteY41" fmla="*/ 374482 h 955271"/>
              <a:gd name="connsiteX42" fmla="*/ 2657726 w 5741575"/>
              <a:gd name="connsiteY42" fmla="*/ 365841 h 955271"/>
              <a:gd name="connsiteX43" fmla="*/ 2687125 w 5741575"/>
              <a:gd name="connsiteY43" fmla="*/ 366820 h 955271"/>
              <a:gd name="connsiteX44" fmla="*/ 2697479 w 5741575"/>
              <a:gd name="connsiteY44" fmla="*/ 361430 h 955271"/>
              <a:gd name="connsiteX45" fmla="*/ 2701547 w 5741575"/>
              <a:gd name="connsiteY45" fmla="*/ 361545 h 955271"/>
              <a:gd name="connsiteX46" fmla="*/ 2711054 w 5741575"/>
              <a:gd name="connsiteY46" fmla="*/ 360597 h 955271"/>
              <a:gd name="connsiteX47" fmla="*/ 2710438 w 5741575"/>
              <a:gd name="connsiteY47" fmla="*/ 366958 h 955271"/>
              <a:gd name="connsiteX48" fmla="*/ 2722936 w 5741575"/>
              <a:gd name="connsiteY48" fmla="*/ 377633 h 955271"/>
              <a:gd name="connsiteX49" fmla="*/ 2777227 w 5741575"/>
              <a:gd name="connsiteY49" fmla="*/ 368972 h 955271"/>
              <a:gd name="connsiteX50" fmla="*/ 2779510 w 5741575"/>
              <a:gd name="connsiteY50" fmla="*/ 361652 h 955271"/>
              <a:gd name="connsiteX51" fmla="*/ 2786278 w 5741575"/>
              <a:gd name="connsiteY51" fmla="*/ 359869 h 955271"/>
              <a:gd name="connsiteX52" fmla="*/ 2792101 w 5741575"/>
              <a:gd name="connsiteY52" fmla="*/ 365927 h 955271"/>
              <a:gd name="connsiteX53" fmla="*/ 2885545 w 5741575"/>
              <a:gd name="connsiteY53" fmla="*/ 372818 h 955271"/>
              <a:gd name="connsiteX54" fmla="*/ 3009558 w 5741575"/>
              <a:gd name="connsiteY54" fmla="*/ 370573 h 955271"/>
              <a:gd name="connsiteX55" fmla="*/ 3095010 w 5741575"/>
              <a:gd name="connsiteY55" fmla="*/ 332454 h 955271"/>
              <a:gd name="connsiteX56" fmla="*/ 3103742 w 5741575"/>
              <a:gd name="connsiteY56" fmla="*/ 337974 h 955271"/>
              <a:gd name="connsiteX57" fmla="*/ 3165093 w 5741575"/>
              <a:gd name="connsiteY57" fmla="*/ 329459 h 955271"/>
              <a:gd name="connsiteX58" fmla="*/ 3373785 w 5741575"/>
              <a:gd name="connsiteY58" fmla="*/ 255680 h 955271"/>
              <a:gd name="connsiteX59" fmla="*/ 3493851 w 5741575"/>
              <a:gd name="connsiteY59" fmla="*/ 240255 h 955271"/>
              <a:gd name="connsiteX60" fmla="*/ 3537470 w 5741575"/>
              <a:gd name="connsiteY60" fmla="*/ 241867 h 955271"/>
              <a:gd name="connsiteX61" fmla="*/ 3610489 w 5741575"/>
              <a:gd name="connsiteY61" fmla="*/ 244128 h 955271"/>
              <a:gd name="connsiteX62" fmla="*/ 3667539 w 5741575"/>
              <a:gd name="connsiteY62" fmla="*/ 263271 h 955271"/>
              <a:gd name="connsiteX63" fmla="*/ 3727614 w 5741575"/>
              <a:gd name="connsiteY63" fmla="*/ 258245 h 955271"/>
              <a:gd name="connsiteX64" fmla="*/ 3738369 w 5741575"/>
              <a:gd name="connsiteY64" fmla="*/ 234506 h 955271"/>
              <a:gd name="connsiteX65" fmla="*/ 3803670 w 5741575"/>
              <a:gd name="connsiteY65" fmla="*/ 236457 h 955271"/>
              <a:gd name="connsiteX66" fmla="*/ 3903080 w 5741575"/>
              <a:gd name="connsiteY66" fmla="*/ 241890 h 955271"/>
              <a:gd name="connsiteX67" fmla="*/ 4114838 w 5741575"/>
              <a:gd name="connsiteY67" fmla="*/ 238165 h 955271"/>
              <a:gd name="connsiteX68" fmla="*/ 4271023 w 5741575"/>
              <a:gd name="connsiteY68" fmla="*/ 241959 h 955271"/>
              <a:gd name="connsiteX69" fmla="*/ 4367397 w 5741575"/>
              <a:gd name="connsiteY69" fmla="*/ 271442 h 955271"/>
              <a:gd name="connsiteX70" fmla="*/ 4495366 w 5741575"/>
              <a:gd name="connsiteY70" fmla="*/ 271618 h 955271"/>
              <a:gd name="connsiteX71" fmla="*/ 4517347 w 5741575"/>
              <a:gd name="connsiteY71" fmla="*/ 275639 h 955271"/>
              <a:gd name="connsiteX72" fmla="*/ 4546116 w 5741575"/>
              <a:gd name="connsiteY72" fmla="*/ 268568 h 955271"/>
              <a:gd name="connsiteX73" fmla="*/ 4661259 w 5741575"/>
              <a:gd name="connsiteY73" fmla="*/ 238966 h 955271"/>
              <a:gd name="connsiteX74" fmla="*/ 4750403 w 5741575"/>
              <a:gd name="connsiteY74" fmla="*/ 204364 h 955271"/>
              <a:gd name="connsiteX75" fmla="*/ 4867614 w 5741575"/>
              <a:gd name="connsiteY75" fmla="*/ 208668 h 955271"/>
              <a:gd name="connsiteX76" fmla="*/ 4937036 w 5741575"/>
              <a:gd name="connsiteY76" fmla="*/ 195446 h 955271"/>
              <a:gd name="connsiteX77" fmla="*/ 5047626 w 5741575"/>
              <a:gd name="connsiteY77" fmla="*/ 149604 h 955271"/>
              <a:gd name="connsiteX78" fmla="*/ 5200247 w 5741575"/>
              <a:gd name="connsiteY78" fmla="*/ 142695 h 955271"/>
              <a:gd name="connsiteX79" fmla="*/ 5235691 w 5741575"/>
              <a:gd name="connsiteY79" fmla="*/ 173330 h 955271"/>
              <a:gd name="connsiteX80" fmla="*/ 5280133 w 5741575"/>
              <a:gd name="connsiteY80" fmla="*/ 189342 h 955271"/>
              <a:gd name="connsiteX81" fmla="*/ 5291963 w 5741575"/>
              <a:gd name="connsiteY81" fmla="*/ 139446 h 955271"/>
              <a:gd name="connsiteX82" fmla="*/ 5418472 w 5741575"/>
              <a:gd name="connsiteY82" fmla="*/ 89163 h 955271"/>
              <a:gd name="connsiteX83" fmla="*/ 5482354 w 5741575"/>
              <a:gd name="connsiteY83" fmla="*/ 69470 h 955271"/>
              <a:gd name="connsiteX84" fmla="*/ 5583280 w 5741575"/>
              <a:gd name="connsiteY84" fmla="*/ 49787 h 955271"/>
              <a:gd name="connsiteX85" fmla="*/ 5613766 w 5741575"/>
              <a:gd name="connsiteY85" fmla="*/ 41855 h 955271"/>
              <a:gd name="connsiteX86" fmla="*/ 5684952 w 5741575"/>
              <a:gd name="connsiteY86" fmla="*/ 26088 h 955271"/>
              <a:gd name="connsiteX87" fmla="*/ 5741575 w 5741575"/>
              <a:gd name="connsiteY8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306771 w 5741575"/>
              <a:gd name="connsiteY22" fmla="*/ 717936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397206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395604 w 5741575"/>
              <a:gd name="connsiteY25" fmla="*/ 680460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78034 w 5741575"/>
              <a:gd name="connsiteY24" fmla="*/ 685842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374314 w 5741575"/>
              <a:gd name="connsiteY23" fmla="*/ 688815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42834 w 5741575"/>
              <a:gd name="connsiteY24" fmla="*/ 753906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435833 w 5741575"/>
              <a:gd name="connsiteY25" fmla="*/ 857427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22936 w 5741575"/>
              <a:gd name="connsiteY47" fmla="*/ 377633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11050 w 5741575"/>
              <a:gd name="connsiteY47" fmla="*/ 358572 h 955271"/>
              <a:gd name="connsiteX48" fmla="*/ 2777227 w 5741575"/>
              <a:gd name="connsiteY48" fmla="*/ 368972 h 955271"/>
              <a:gd name="connsiteX49" fmla="*/ 2779510 w 5741575"/>
              <a:gd name="connsiteY49" fmla="*/ 361652 h 955271"/>
              <a:gd name="connsiteX50" fmla="*/ 2786278 w 5741575"/>
              <a:gd name="connsiteY50" fmla="*/ 359869 h 955271"/>
              <a:gd name="connsiteX51" fmla="*/ 2792101 w 5741575"/>
              <a:gd name="connsiteY51" fmla="*/ 365927 h 955271"/>
              <a:gd name="connsiteX52" fmla="*/ 2885545 w 5741575"/>
              <a:gd name="connsiteY52" fmla="*/ 372818 h 955271"/>
              <a:gd name="connsiteX53" fmla="*/ 3009558 w 5741575"/>
              <a:gd name="connsiteY53" fmla="*/ 370573 h 955271"/>
              <a:gd name="connsiteX54" fmla="*/ 3095010 w 5741575"/>
              <a:gd name="connsiteY54" fmla="*/ 332454 h 955271"/>
              <a:gd name="connsiteX55" fmla="*/ 3103742 w 5741575"/>
              <a:gd name="connsiteY55" fmla="*/ 337974 h 955271"/>
              <a:gd name="connsiteX56" fmla="*/ 3165093 w 5741575"/>
              <a:gd name="connsiteY56" fmla="*/ 329459 h 955271"/>
              <a:gd name="connsiteX57" fmla="*/ 3373785 w 5741575"/>
              <a:gd name="connsiteY57" fmla="*/ 255680 h 955271"/>
              <a:gd name="connsiteX58" fmla="*/ 3493851 w 5741575"/>
              <a:gd name="connsiteY58" fmla="*/ 240255 h 955271"/>
              <a:gd name="connsiteX59" fmla="*/ 3537470 w 5741575"/>
              <a:gd name="connsiteY59" fmla="*/ 241867 h 955271"/>
              <a:gd name="connsiteX60" fmla="*/ 3610489 w 5741575"/>
              <a:gd name="connsiteY60" fmla="*/ 244128 h 955271"/>
              <a:gd name="connsiteX61" fmla="*/ 3667539 w 5741575"/>
              <a:gd name="connsiteY61" fmla="*/ 263271 h 955271"/>
              <a:gd name="connsiteX62" fmla="*/ 3727614 w 5741575"/>
              <a:gd name="connsiteY62" fmla="*/ 258245 h 955271"/>
              <a:gd name="connsiteX63" fmla="*/ 3738369 w 5741575"/>
              <a:gd name="connsiteY63" fmla="*/ 234506 h 955271"/>
              <a:gd name="connsiteX64" fmla="*/ 3803670 w 5741575"/>
              <a:gd name="connsiteY64" fmla="*/ 236457 h 955271"/>
              <a:gd name="connsiteX65" fmla="*/ 3903080 w 5741575"/>
              <a:gd name="connsiteY65" fmla="*/ 241890 h 955271"/>
              <a:gd name="connsiteX66" fmla="*/ 4114838 w 5741575"/>
              <a:gd name="connsiteY66" fmla="*/ 238165 h 955271"/>
              <a:gd name="connsiteX67" fmla="*/ 4271023 w 5741575"/>
              <a:gd name="connsiteY67" fmla="*/ 241959 h 955271"/>
              <a:gd name="connsiteX68" fmla="*/ 4367397 w 5741575"/>
              <a:gd name="connsiteY68" fmla="*/ 271442 h 955271"/>
              <a:gd name="connsiteX69" fmla="*/ 4495366 w 5741575"/>
              <a:gd name="connsiteY69" fmla="*/ 271618 h 955271"/>
              <a:gd name="connsiteX70" fmla="*/ 4517347 w 5741575"/>
              <a:gd name="connsiteY70" fmla="*/ 275639 h 955271"/>
              <a:gd name="connsiteX71" fmla="*/ 4546116 w 5741575"/>
              <a:gd name="connsiteY71" fmla="*/ 268568 h 955271"/>
              <a:gd name="connsiteX72" fmla="*/ 4661259 w 5741575"/>
              <a:gd name="connsiteY72" fmla="*/ 238966 h 955271"/>
              <a:gd name="connsiteX73" fmla="*/ 4750403 w 5741575"/>
              <a:gd name="connsiteY73" fmla="*/ 204364 h 955271"/>
              <a:gd name="connsiteX74" fmla="*/ 4867614 w 5741575"/>
              <a:gd name="connsiteY74" fmla="*/ 208668 h 955271"/>
              <a:gd name="connsiteX75" fmla="*/ 4937036 w 5741575"/>
              <a:gd name="connsiteY75" fmla="*/ 195446 h 955271"/>
              <a:gd name="connsiteX76" fmla="*/ 5047626 w 5741575"/>
              <a:gd name="connsiteY76" fmla="*/ 149604 h 955271"/>
              <a:gd name="connsiteX77" fmla="*/ 5200247 w 5741575"/>
              <a:gd name="connsiteY77" fmla="*/ 142695 h 955271"/>
              <a:gd name="connsiteX78" fmla="*/ 5235691 w 5741575"/>
              <a:gd name="connsiteY78" fmla="*/ 173330 h 955271"/>
              <a:gd name="connsiteX79" fmla="*/ 5280133 w 5741575"/>
              <a:gd name="connsiteY79" fmla="*/ 189342 h 955271"/>
              <a:gd name="connsiteX80" fmla="*/ 5291963 w 5741575"/>
              <a:gd name="connsiteY80" fmla="*/ 139446 h 955271"/>
              <a:gd name="connsiteX81" fmla="*/ 5418472 w 5741575"/>
              <a:gd name="connsiteY81" fmla="*/ 89163 h 955271"/>
              <a:gd name="connsiteX82" fmla="*/ 5482354 w 5741575"/>
              <a:gd name="connsiteY82" fmla="*/ 69470 h 955271"/>
              <a:gd name="connsiteX83" fmla="*/ 5583280 w 5741575"/>
              <a:gd name="connsiteY83" fmla="*/ 49787 h 955271"/>
              <a:gd name="connsiteX84" fmla="*/ 5613766 w 5741575"/>
              <a:gd name="connsiteY84" fmla="*/ 41855 h 955271"/>
              <a:gd name="connsiteX85" fmla="*/ 5684952 w 5741575"/>
              <a:gd name="connsiteY85" fmla="*/ 26088 h 955271"/>
              <a:gd name="connsiteX86" fmla="*/ 5741575 w 5741575"/>
              <a:gd name="connsiteY86"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10438 w 5741575"/>
              <a:gd name="connsiteY46" fmla="*/ 366958 h 955271"/>
              <a:gd name="connsiteX47" fmla="*/ 2777227 w 5741575"/>
              <a:gd name="connsiteY47" fmla="*/ 368972 h 955271"/>
              <a:gd name="connsiteX48" fmla="*/ 2779510 w 5741575"/>
              <a:gd name="connsiteY48" fmla="*/ 361652 h 955271"/>
              <a:gd name="connsiteX49" fmla="*/ 2786278 w 5741575"/>
              <a:gd name="connsiteY49" fmla="*/ 359869 h 955271"/>
              <a:gd name="connsiteX50" fmla="*/ 2792101 w 5741575"/>
              <a:gd name="connsiteY50" fmla="*/ 365927 h 955271"/>
              <a:gd name="connsiteX51" fmla="*/ 2885545 w 5741575"/>
              <a:gd name="connsiteY51" fmla="*/ 372818 h 955271"/>
              <a:gd name="connsiteX52" fmla="*/ 3009558 w 5741575"/>
              <a:gd name="connsiteY52" fmla="*/ 370573 h 955271"/>
              <a:gd name="connsiteX53" fmla="*/ 3095010 w 5741575"/>
              <a:gd name="connsiteY53" fmla="*/ 332454 h 955271"/>
              <a:gd name="connsiteX54" fmla="*/ 3103742 w 5741575"/>
              <a:gd name="connsiteY54" fmla="*/ 337974 h 955271"/>
              <a:gd name="connsiteX55" fmla="*/ 3165093 w 5741575"/>
              <a:gd name="connsiteY55" fmla="*/ 329459 h 955271"/>
              <a:gd name="connsiteX56" fmla="*/ 3373785 w 5741575"/>
              <a:gd name="connsiteY56" fmla="*/ 255680 h 955271"/>
              <a:gd name="connsiteX57" fmla="*/ 3493851 w 5741575"/>
              <a:gd name="connsiteY57" fmla="*/ 240255 h 955271"/>
              <a:gd name="connsiteX58" fmla="*/ 3537470 w 5741575"/>
              <a:gd name="connsiteY58" fmla="*/ 241867 h 955271"/>
              <a:gd name="connsiteX59" fmla="*/ 3610489 w 5741575"/>
              <a:gd name="connsiteY59" fmla="*/ 244128 h 955271"/>
              <a:gd name="connsiteX60" fmla="*/ 3667539 w 5741575"/>
              <a:gd name="connsiteY60" fmla="*/ 263271 h 955271"/>
              <a:gd name="connsiteX61" fmla="*/ 3727614 w 5741575"/>
              <a:gd name="connsiteY61" fmla="*/ 258245 h 955271"/>
              <a:gd name="connsiteX62" fmla="*/ 3738369 w 5741575"/>
              <a:gd name="connsiteY62" fmla="*/ 234506 h 955271"/>
              <a:gd name="connsiteX63" fmla="*/ 3803670 w 5741575"/>
              <a:gd name="connsiteY63" fmla="*/ 236457 h 955271"/>
              <a:gd name="connsiteX64" fmla="*/ 3903080 w 5741575"/>
              <a:gd name="connsiteY64" fmla="*/ 241890 h 955271"/>
              <a:gd name="connsiteX65" fmla="*/ 4114838 w 5741575"/>
              <a:gd name="connsiteY65" fmla="*/ 238165 h 955271"/>
              <a:gd name="connsiteX66" fmla="*/ 4271023 w 5741575"/>
              <a:gd name="connsiteY66" fmla="*/ 241959 h 955271"/>
              <a:gd name="connsiteX67" fmla="*/ 4367397 w 5741575"/>
              <a:gd name="connsiteY67" fmla="*/ 271442 h 955271"/>
              <a:gd name="connsiteX68" fmla="*/ 4495366 w 5741575"/>
              <a:gd name="connsiteY68" fmla="*/ 271618 h 955271"/>
              <a:gd name="connsiteX69" fmla="*/ 4517347 w 5741575"/>
              <a:gd name="connsiteY69" fmla="*/ 275639 h 955271"/>
              <a:gd name="connsiteX70" fmla="*/ 4546116 w 5741575"/>
              <a:gd name="connsiteY70" fmla="*/ 268568 h 955271"/>
              <a:gd name="connsiteX71" fmla="*/ 4661259 w 5741575"/>
              <a:gd name="connsiteY71" fmla="*/ 238966 h 955271"/>
              <a:gd name="connsiteX72" fmla="*/ 4750403 w 5741575"/>
              <a:gd name="connsiteY72" fmla="*/ 204364 h 955271"/>
              <a:gd name="connsiteX73" fmla="*/ 4867614 w 5741575"/>
              <a:gd name="connsiteY73" fmla="*/ 208668 h 955271"/>
              <a:gd name="connsiteX74" fmla="*/ 4937036 w 5741575"/>
              <a:gd name="connsiteY74" fmla="*/ 195446 h 955271"/>
              <a:gd name="connsiteX75" fmla="*/ 5047626 w 5741575"/>
              <a:gd name="connsiteY75" fmla="*/ 149604 h 955271"/>
              <a:gd name="connsiteX76" fmla="*/ 5200247 w 5741575"/>
              <a:gd name="connsiteY76" fmla="*/ 142695 h 955271"/>
              <a:gd name="connsiteX77" fmla="*/ 5235691 w 5741575"/>
              <a:gd name="connsiteY77" fmla="*/ 173330 h 955271"/>
              <a:gd name="connsiteX78" fmla="*/ 5280133 w 5741575"/>
              <a:gd name="connsiteY78" fmla="*/ 189342 h 955271"/>
              <a:gd name="connsiteX79" fmla="*/ 5291963 w 5741575"/>
              <a:gd name="connsiteY79" fmla="*/ 139446 h 955271"/>
              <a:gd name="connsiteX80" fmla="*/ 5418472 w 5741575"/>
              <a:gd name="connsiteY80" fmla="*/ 89163 h 955271"/>
              <a:gd name="connsiteX81" fmla="*/ 5482354 w 5741575"/>
              <a:gd name="connsiteY81" fmla="*/ 69470 h 955271"/>
              <a:gd name="connsiteX82" fmla="*/ 5583280 w 5741575"/>
              <a:gd name="connsiteY82" fmla="*/ 49787 h 955271"/>
              <a:gd name="connsiteX83" fmla="*/ 5613766 w 5741575"/>
              <a:gd name="connsiteY83" fmla="*/ 41855 h 955271"/>
              <a:gd name="connsiteX84" fmla="*/ 5684952 w 5741575"/>
              <a:gd name="connsiteY84" fmla="*/ 26088 h 955271"/>
              <a:gd name="connsiteX85" fmla="*/ 5741575 w 5741575"/>
              <a:gd name="connsiteY85"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792101 w 5741575"/>
              <a:gd name="connsiteY49" fmla="*/ 365927 h 955271"/>
              <a:gd name="connsiteX50" fmla="*/ 2885545 w 5741575"/>
              <a:gd name="connsiteY50" fmla="*/ 372818 h 955271"/>
              <a:gd name="connsiteX51" fmla="*/ 3009558 w 5741575"/>
              <a:gd name="connsiteY51" fmla="*/ 370573 h 955271"/>
              <a:gd name="connsiteX52" fmla="*/ 3095010 w 5741575"/>
              <a:gd name="connsiteY52" fmla="*/ 332454 h 955271"/>
              <a:gd name="connsiteX53" fmla="*/ 3103742 w 5741575"/>
              <a:gd name="connsiteY53" fmla="*/ 337974 h 955271"/>
              <a:gd name="connsiteX54" fmla="*/ 3165093 w 5741575"/>
              <a:gd name="connsiteY54" fmla="*/ 329459 h 955271"/>
              <a:gd name="connsiteX55" fmla="*/ 3373785 w 5741575"/>
              <a:gd name="connsiteY55" fmla="*/ 255680 h 955271"/>
              <a:gd name="connsiteX56" fmla="*/ 3493851 w 5741575"/>
              <a:gd name="connsiteY56" fmla="*/ 240255 h 955271"/>
              <a:gd name="connsiteX57" fmla="*/ 3537470 w 5741575"/>
              <a:gd name="connsiteY57" fmla="*/ 241867 h 955271"/>
              <a:gd name="connsiteX58" fmla="*/ 3610489 w 5741575"/>
              <a:gd name="connsiteY58" fmla="*/ 244128 h 955271"/>
              <a:gd name="connsiteX59" fmla="*/ 3667539 w 5741575"/>
              <a:gd name="connsiteY59" fmla="*/ 263271 h 955271"/>
              <a:gd name="connsiteX60" fmla="*/ 3727614 w 5741575"/>
              <a:gd name="connsiteY60" fmla="*/ 258245 h 955271"/>
              <a:gd name="connsiteX61" fmla="*/ 3738369 w 5741575"/>
              <a:gd name="connsiteY61" fmla="*/ 234506 h 955271"/>
              <a:gd name="connsiteX62" fmla="*/ 3803670 w 5741575"/>
              <a:gd name="connsiteY62" fmla="*/ 236457 h 955271"/>
              <a:gd name="connsiteX63" fmla="*/ 3903080 w 5741575"/>
              <a:gd name="connsiteY63" fmla="*/ 241890 h 955271"/>
              <a:gd name="connsiteX64" fmla="*/ 4114838 w 5741575"/>
              <a:gd name="connsiteY64" fmla="*/ 238165 h 955271"/>
              <a:gd name="connsiteX65" fmla="*/ 4271023 w 5741575"/>
              <a:gd name="connsiteY65" fmla="*/ 241959 h 955271"/>
              <a:gd name="connsiteX66" fmla="*/ 4367397 w 5741575"/>
              <a:gd name="connsiteY66" fmla="*/ 271442 h 955271"/>
              <a:gd name="connsiteX67" fmla="*/ 4495366 w 5741575"/>
              <a:gd name="connsiteY67" fmla="*/ 271618 h 955271"/>
              <a:gd name="connsiteX68" fmla="*/ 4517347 w 5741575"/>
              <a:gd name="connsiteY68" fmla="*/ 275639 h 955271"/>
              <a:gd name="connsiteX69" fmla="*/ 4546116 w 5741575"/>
              <a:gd name="connsiteY69" fmla="*/ 268568 h 955271"/>
              <a:gd name="connsiteX70" fmla="*/ 4661259 w 5741575"/>
              <a:gd name="connsiteY70" fmla="*/ 238966 h 955271"/>
              <a:gd name="connsiteX71" fmla="*/ 4750403 w 5741575"/>
              <a:gd name="connsiteY71" fmla="*/ 204364 h 955271"/>
              <a:gd name="connsiteX72" fmla="*/ 4867614 w 5741575"/>
              <a:gd name="connsiteY72" fmla="*/ 208668 h 955271"/>
              <a:gd name="connsiteX73" fmla="*/ 4937036 w 5741575"/>
              <a:gd name="connsiteY73" fmla="*/ 195446 h 955271"/>
              <a:gd name="connsiteX74" fmla="*/ 5047626 w 5741575"/>
              <a:gd name="connsiteY74" fmla="*/ 149604 h 955271"/>
              <a:gd name="connsiteX75" fmla="*/ 5200247 w 5741575"/>
              <a:gd name="connsiteY75" fmla="*/ 142695 h 955271"/>
              <a:gd name="connsiteX76" fmla="*/ 5235691 w 5741575"/>
              <a:gd name="connsiteY76" fmla="*/ 173330 h 955271"/>
              <a:gd name="connsiteX77" fmla="*/ 5280133 w 5741575"/>
              <a:gd name="connsiteY77" fmla="*/ 189342 h 955271"/>
              <a:gd name="connsiteX78" fmla="*/ 5291963 w 5741575"/>
              <a:gd name="connsiteY78" fmla="*/ 139446 h 955271"/>
              <a:gd name="connsiteX79" fmla="*/ 5418472 w 5741575"/>
              <a:gd name="connsiteY79" fmla="*/ 89163 h 955271"/>
              <a:gd name="connsiteX80" fmla="*/ 5482354 w 5741575"/>
              <a:gd name="connsiteY80" fmla="*/ 69470 h 955271"/>
              <a:gd name="connsiteX81" fmla="*/ 5583280 w 5741575"/>
              <a:gd name="connsiteY81" fmla="*/ 49787 h 955271"/>
              <a:gd name="connsiteX82" fmla="*/ 5613766 w 5741575"/>
              <a:gd name="connsiteY82" fmla="*/ 41855 h 955271"/>
              <a:gd name="connsiteX83" fmla="*/ 5684952 w 5741575"/>
              <a:gd name="connsiteY83" fmla="*/ 26088 h 955271"/>
              <a:gd name="connsiteX84" fmla="*/ 5741575 w 5741575"/>
              <a:gd name="connsiteY84"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786278 w 5741575"/>
              <a:gd name="connsiteY48" fmla="*/ 359869 h 955271"/>
              <a:gd name="connsiteX49" fmla="*/ 2885545 w 5741575"/>
              <a:gd name="connsiteY49" fmla="*/ 372818 h 955271"/>
              <a:gd name="connsiteX50" fmla="*/ 3009558 w 5741575"/>
              <a:gd name="connsiteY50" fmla="*/ 370573 h 955271"/>
              <a:gd name="connsiteX51" fmla="*/ 3095010 w 5741575"/>
              <a:gd name="connsiteY51" fmla="*/ 332454 h 955271"/>
              <a:gd name="connsiteX52" fmla="*/ 3103742 w 5741575"/>
              <a:gd name="connsiteY52" fmla="*/ 337974 h 955271"/>
              <a:gd name="connsiteX53" fmla="*/ 3165093 w 5741575"/>
              <a:gd name="connsiteY53" fmla="*/ 329459 h 955271"/>
              <a:gd name="connsiteX54" fmla="*/ 3373785 w 5741575"/>
              <a:gd name="connsiteY54" fmla="*/ 255680 h 955271"/>
              <a:gd name="connsiteX55" fmla="*/ 3493851 w 5741575"/>
              <a:gd name="connsiteY55" fmla="*/ 240255 h 955271"/>
              <a:gd name="connsiteX56" fmla="*/ 3537470 w 5741575"/>
              <a:gd name="connsiteY56" fmla="*/ 241867 h 955271"/>
              <a:gd name="connsiteX57" fmla="*/ 3610489 w 5741575"/>
              <a:gd name="connsiteY57" fmla="*/ 244128 h 955271"/>
              <a:gd name="connsiteX58" fmla="*/ 3667539 w 5741575"/>
              <a:gd name="connsiteY58" fmla="*/ 263271 h 955271"/>
              <a:gd name="connsiteX59" fmla="*/ 3727614 w 5741575"/>
              <a:gd name="connsiteY59" fmla="*/ 258245 h 955271"/>
              <a:gd name="connsiteX60" fmla="*/ 3738369 w 5741575"/>
              <a:gd name="connsiteY60" fmla="*/ 234506 h 955271"/>
              <a:gd name="connsiteX61" fmla="*/ 3803670 w 5741575"/>
              <a:gd name="connsiteY61" fmla="*/ 236457 h 955271"/>
              <a:gd name="connsiteX62" fmla="*/ 3903080 w 5741575"/>
              <a:gd name="connsiteY62" fmla="*/ 241890 h 955271"/>
              <a:gd name="connsiteX63" fmla="*/ 4114838 w 5741575"/>
              <a:gd name="connsiteY63" fmla="*/ 238165 h 955271"/>
              <a:gd name="connsiteX64" fmla="*/ 4271023 w 5741575"/>
              <a:gd name="connsiteY64" fmla="*/ 241959 h 955271"/>
              <a:gd name="connsiteX65" fmla="*/ 4367397 w 5741575"/>
              <a:gd name="connsiteY65" fmla="*/ 271442 h 955271"/>
              <a:gd name="connsiteX66" fmla="*/ 4495366 w 5741575"/>
              <a:gd name="connsiteY66" fmla="*/ 271618 h 955271"/>
              <a:gd name="connsiteX67" fmla="*/ 4517347 w 5741575"/>
              <a:gd name="connsiteY67" fmla="*/ 275639 h 955271"/>
              <a:gd name="connsiteX68" fmla="*/ 4546116 w 5741575"/>
              <a:gd name="connsiteY68" fmla="*/ 268568 h 955271"/>
              <a:gd name="connsiteX69" fmla="*/ 4661259 w 5741575"/>
              <a:gd name="connsiteY69" fmla="*/ 238966 h 955271"/>
              <a:gd name="connsiteX70" fmla="*/ 4750403 w 5741575"/>
              <a:gd name="connsiteY70" fmla="*/ 204364 h 955271"/>
              <a:gd name="connsiteX71" fmla="*/ 4867614 w 5741575"/>
              <a:gd name="connsiteY71" fmla="*/ 208668 h 955271"/>
              <a:gd name="connsiteX72" fmla="*/ 4937036 w 5741575"/>
              <a:gd name="connsiteY72" fmla="*/ 195446 h 955271"/>
              <a:gd name="connsiteX73" fmla="*/ 5047626 w 5741575"/>
              <a:gd name="connsiteY73" fmla="*/ 149604 h 955271"/>
              <a:gd name="connsiteX74" fmla="*/ 5200247 w 5741575"/>
              <a:gd name="connsiteY74" fmla="*/ 142695 h 955271"/>
              <a:gd name="connsiteX75" fmla="*/ 5235691 w 5741575"/>
              <a:gd name="connsiteY75" fmla="*/ 173330 h 955271"/>
              <a:gd name="connsiteX76" fmla="*/ 5280133 w 5741575"/>
              <a:gd name="connsiteY76" fmla="*/ 189342 h 955271"/>
              <a:gd name="connsiteX77" fmla="*/ 5291963 w 5741575"/>
              <a:gd name="connsiteY77" fmla="*/ 139446 h 955271"/>
              <a:gd name="connsiteX78" fmla="*/ 5418472 w 5741575"/>
              <a:gd name="connsiteY78" fmla="*/ 89163 h 955271"/>
              <a:gd name="connsiteX79" fmla="*/ 5482354 w 5741575"/>
              <a:gd name="connsiteY79" fmla="*/ 69470 h 955271"/>
              <a:gd name="connsiteX80" fmla="*/ 5583280 w 5741575"/>
              <a:gd name="connsiteY80" fmla="*/ 49787 h 955271"/>
              <a:gd name="connsiteX81" fmla="*/ 5613766 w 5741575"/>
              <a:gd name="connsiteY81" fmla="*/ 41855 h 955271"/>
              <a:gd name="connsiteX82" fmla="*/ 5684952 w 5741575"/>
              <a:gd name="connsiteY82" fmla="*/ 26088 h 955271"/>
              <a:gd name="connsiteX83" fmla="*/ 5741575 w 5741575"/>
              <a:gd name="connsiteY83"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779510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11054 w 5741575"/>
              <a:gd name="connsiteY45" fmla="*/ 360597 h 955271"/>
              <a:gd name="connsiteX46" fmla="*/ 2777227 w 5741575"/>
              <a:gd name="connsiteY46" fmla="*/ 368972 h 955271"/>
              <a:gd name="connsiteX47" fmla="*/ 2824768 w 5741575"/>
              <a:gd name="connsiteY47" fmla="*/ 361652 h 955271"/>
              <a:gd name="connsiteX48" fmla="*/ 2885545 w 5741575"/>
              <a:gd name="connsiteY48" fmla="*/ 372818 h 955271"/>
              <a:gd name="connsiteX49" fmla="*/ 3009558 w 5741575"/>
              <a:gd name="connsiteY49" fmla="*/ 370573 h 955271"/>
              <a:gd name="connsiteX50" fmla="*/ 3095010 w 5741575"/>
              <a:gd name="connsiteY50" fmla="*/ 332454 h 955271"/>
              <a:gd name="connsiteX51" fmla="*/ 3103742 w 5741575"/>
              <a:gd name="connsiteY51" fmla="*/ 337974 h 955271"/>
              <a:gd name="connsiteX52" fmla="*/ 3165093 w 5741575"/>
              <a:gd name="connsiteY52" fmla="*/ 329459 h 955271"/>
              <a:gd name="connsiteX53" fmla="*/ 3373785 w 5741575"/>
              <a:gd name="connsiteY53" fmla="*/ 255680 h 955271"/>
              <a:gd name="connsiteX54" fmla="*/ 3493851 w 5741575"/>
              <a:gd name="connsiteY54" fmla="*/ 240255 h 955271"/>
              <a:gd name="connsiteX55" fmla="*/ 3537470 w 5741575"/>
              <a:gd name="connsiteY55" fmla="*/ 241867 h 955271"/>
              <a:gd name="connsiteX56" fmla="*/ 3610489 w 5741575"/>
              <a:gd name="connsiteY56" fmla="*/ 244128 h 955271"/>
              <a:gd name="connsiteX57" fmla="*/ 3667539 w 5741575"/>
              <a:gd name="connsiteY57" fmla="*/ 263271 h 955271"/>
              <a:gd name="connsiteX58" fmla="*/ 3727614 w 5741575"/>
              <a:gd name="connsiteY58" fmla="*/ 258245 h 955271"/>
              <a:gd name="connsiteX59" fmla="*/ 3738369 w 5741575"/>
              <a:gd name="connsiteY59" fmla="*/ 234506 h 955271"/>
              <a:gd name="connsiteX60" fmla="*/ 3803670 w 5741575"/>
              <a:gd name="connsiteY60" fmla="*/ 236457 h 955271"/>
              <a:gd name="connsiteX61" fmla="*/ 3903080 w 5741575"/>
              <a:gd name="connsiteY61" fmla="*/ 241890 h 955271"/>
              <a:gd name="connsiteX62" fmla="*/ 4114838 w 5741575"/>
              <a:gd name="connsiteY62" fmla="*/ 238165 h 955271"/>
              <a:gd name="connsiteX63" fmla="*/ 4271023 w 5741575"/>
              <a:gd name="connsiteY63" fmla="*/ 241959 h 955271"/>
              <a:gd name="connsiteX64" fmla="*/ 4367397 w 5741575"/>
              <a:gd name="connsiteY64" fmla="*/ 271442 h 955271"/>
              <a:gd name="connsiteX65" fmla="*/ 4495366 w 5741575"/>
              <a:gd name="connsiteY65" fmla="*/ 271618 h 955271"/>
              <a:gd name="connsiteX66" fmla="*/ 4517347 w 5741575"/>
              <a:gd name="connsiteY66" fmla="*/ 275639 h 955271"/>
              <a:gd name="connsiteX67" fmla="*/ 4546116 w 5741575"/>
              <a:gd name="connsiteY67" fmla="*/ 268568 h 955271"/>
              <a:gd name="connsiteX68" fmla="*/ 4661259 w 5741575"/>
              <a:gd name="connsiteY68" fmla="*/ 238966 h 955271"/>
              <a:gd name="connsiteX69" fmla="*/ 4750403 w 5741575"/>
              <a:gd name="connsiteY69" fmla="*/ 204364 h 955271"/>
              <a:gd name="connsiteX70" fmla="*/ 4867614 w 5741575"/>
              <a:gd name="connsiteY70" fmla="*/ 208668 h 955271"/>
              <a:gd name="connsiteX71" fmla="*/ 4937036 w 5741575"/>
              <a:gd name="connsiteY71" fmla="*/ 195446 h 955271"/>
              <a:gd name="connsiteX72" fmla="*/ 5047626 w 5741575"/>
              <a:gd name="connsiteY72" fmla="*/ 149604 h 955271"/>
              <a:gd name="connsiteX73" fmla="*/ 5200247 w 5741575"/>
              <a:gd name="connsiteY73" fmla="*/ 142695 h 955271"/>
              <a:gd name="connsiteX74" fmla="*/ 5235691 w 5741575"/>
              <a:gd name="connsiteY74" fmla="*/ 173330 h 955271"/>
              <a:gd name="connsiteX75" fmla="*/ 5280133 w 5741575"/>
              <a:gd name="connsiteY75" fmla="*/ 189342 h 955271"/>
              <a:gd name="connsiteX76" fmla="*/ 5291963 w 5741575"/>
              <a:gd name="connsiteY76" fmla="*/ 139446 h 955271"/>
              <a:gd name="connsiteX77" fmla="*/ 5418472 w 5741575"/>
              <a:gd name="connsiteY77" fmla="*/ 89163 h 955271"/>
              <a:gd name="connsiteX78" fmla="*/ 5482354 w 5741575"/>
              <a:gd name="connsiteY78" fmla="*/ 69470 h 955271"/>
              <a:gd name="connsiteX79" fmla="*/ 5583280 w 5741575"/>
              <a:gd name="connsiteY79" fmla="*/ 49787 h 955271"/>
              <a:gd name="connsiteX80" fmla="*/ 5613766 w 5741575"/>
              <a:gd name="connsiteY80" fmla="*/ 41855 h 955271"/>
              <a:gd name="connsiteX81" fmla="*/ 5684952 w 5741575"/>
              <a:gd name="connsiteY81" fmla="*/ 26088 h 955271"/>
              <a:gd name="connsiteX82" fmla="*/ 5741575 w 5741575"/>
              <a:gd name="connsiteY82"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01547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80133 w 5741575"/>
              <a:gd name="connsiteY74" fmla="*/ 189342 h 955271"/>
              <a:gd name="connsiteX75" fmla="*/ 5291963 w 5741575"/>
              <a:gd name="connsiteY75" fmla="*/ 139446 h 955271"/>
              <a:gd name="connsiteX76" fmla="*/ 5418472 w 5741575"/>
              <a:gd name="connsiteY76" fmla="*/ 89163 h 955271"/>
              <a:gd name="connsiteX77" fmla="*/ 5482354 w 5741575"/>
              <a:gd name="connsiteY77" fmla="*/ 69470 h 955271"/>
              <a:gd name="connsiteX78" fmla="*/ 5583280 w 5741575"/>
              <a:gd name="connsiteY78" fmla="*/ 49787 h 955271"/>
              <a:gd name="connsiteX79" fmla="*/ 5613766 w 5741575"/>
              <a:gd name="connsiteY79" fmla="*/ 41855 h 955271"/>
              <a:gd name="connsiteX80" fmla="*/ 5684952 w 5741575"/>
              <a:gd name="connsiteY80" fmla="*/ 26088 h 955271"/>
              <a:gd name="connsiteX81" fmla="*/ 5741575 w 5741575"/>
              <a:gd name="connsiteY81"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35691 w 5741575"/>
              <a:gd name="connsiteY73" fmla="*/ 173330 h 955271"/>
              <a:gd name="connsiteX74" fmla="*/ 5291963 w 5741575"/>
              <a:gd name="connsiteY74" fmla="*/ 139446 h 955271"/>
              <a:gd name="connsiteX75" fmla="*/ 5418472 w 5741575"/>
              <a:gd name="connsiteY75" fmla="*/ 89163 h 955271"/>
              <a:gd name="connsiteX76" fmla="*/ 5482354 w 5741575"/>
              <a:gd name="connsiteY76" fmla="*/ 69470 h 955271"/>
              <a:gd name="connsiteX77" fmla="*/ 5583280 w 5741575"/>
              <a:gd name="connsiteY77" fmla="*/ 49787 h 955271"/>
              <a:gd name="connsiteX78" fmla="*/ 5613766 w 5741575"/>
              <a:gd name="connsiteY78" fmla="*/ 41855 h 955271"/>
              <a:gd name="connsiteX79" fmla="*/ 5684952 w 5741575"/>
              <a:gd name="connsiteY79" fmla="*/ 26088 h 955271"/>
              <a:gd name="connsiteX80" fmla="*/ 5741575 w 5741575"/>
              <a:gd name="connsiteY80"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47626 w 5741575"/>
              <a:gd name="connsiteY71" fmla="*/ 149604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65093 w 5741575"/>
              <a:gd name="connsiteY51" fmla="*/ 329459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03742 w 5741575"/>
              <a:gd name="connsiteY50" fmla="*/ 337974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31718 w 5741575"/>
              <a:gd name="connsiteY44" fmla="*/ 361545 h 955271"/>
              <a:gd name="connsiteX45" fmla="*/ 2777227 w 5741575"/>
              <a:gd name="connsiteY45" fmla="*/ 368972 h 955271"/>
              <a:gd name="connsiteX46" fmla="*/ 2824768 w 5741575"/>
              <a:gd name="connsiteY46" fmla="*/ 361652 h 955271"/>
              <a:gd name="connsiteX47" fmla="*/ 2885545 w 5741575"/>
              <a:gd name="connsiteY47" fmla="*/ 372818 h 955271"/>
              <a:gd name="connsiteX48" fmla="*/ 3009558 w 5741575"/>
              <a:gd name="connsiteY48" fmla="*/ 370573 h 955271"/>
              <a:gd name="connsiteX49" fmla="*/ 3095010 w 5741575"/>
              <a:gd name="connsiteY49" fmla="*/ 332454 h 955271"/>
              <a:gd name="connsiteX50" fmla="*/ 3148998 w 5741575"/>
              <a:gd name="connsiteY50" fmla="*/ 315286 h 955271"/>
              <a:gd name="connsiteX51" fmla="*/ 3195264 w 5741575"/>
              <a:gd name="connsiteY51" fmla="*/ 293158 h 955271"/>
              <a:gd name="connsiteX52" fmla="*/ 3373785 w 5741575"/>
              <a:gd name="connsiteY52" fmla="*/ 255680 h 955271"/>
              <a:gd name="connsiteX53" fmla="*/ 3493851 w 5741575"/>
              <a:gd name="connsiteY53" fmla="*/ 240255 h 955271"/>
              <a:gd name="connsiteX54" fmla="*/ 3537470 w 5741575"/>
              <a:gd name="connsiteY54" fmla="*/ 241867 h 955271"/>
              <a:gd name="connsiteX55" fmla="*/ 3610489 w 5741575"/>
              <a:gd name="connsiteY55" fmla="*/ 244128 h 955271"/>
              <a:gd name="connsiteX56" fmla="*/ 3667539 w 5741575"/>
              <a:gd name="connsiteY56" fmla="*/ 263271 h 955271"/>
              <a:gd name="connsiteX57" fmla="*/ 3727614 w 5741575"/>
              <a:gd name="connsiteY57" fmla="*/ 258245 h 955271"/>
              <a:gd name="connsiteX58" fmla="*/ 3738369 w 5741575"/>
              <a:gd name="connsiteY58" fmla="*/ 234506 h 955271"/>
              <a:gd name="connsiteX59" fmla="*/ 3803670 w 5741575"/>
              <a:gd name="connsiteY59" fmla="*/ 236457 h 955271"/>
              <a:gd name="connsiteX60" fmla="*/ 3903080 w 5741575"/>
              <a:gd name="connsiteY60" fmla="*/ 241890 h 955271"/>
              <a:gd name="connsiteX61" fmla="*/ 4114838 w 5741575"/>
              <a:gd name="connsiteY61" fmla="*/ 238165 h 955271"/>
              <a:gd name="connsiteX62" fmla="*/ 4271023 w 5741575"/>
              <a:gd name="connsiteY62" fmla="*/ 241959 h 955271"/>
              <a:gd name="connsiteX63" fmla="*/ 4367397 w 5741575"/>
              <a:gd name="connsiteY63" fmla="*/ 271442 h 955271"/>
              <a:gd name="connsiteX64" fmla="*/ 4495366 w 5741575"/>
              <a:gd name="connsiteY64" fmla="*/ 271618 h 955271"/>
              <a:gd name="connsiteX65" fmla="*/ 4517347 w 5741575"/>
              <a:gd name="connsiteY65" fmla="*/ 275639 h 955271"/>
              <a:gd name="connsiteX66" fmla="*/ 4546116 w 5741575"/>
              <a:gd name="connsiteY66" fmla="*/ 268568 h 955271"/>
              <a:gd name="connsiteX67" fmla="*/ 4661259 w 5741575"/>
              <a:gd name="connsiteY67" fmla="*/ 238966 h 955271"/>
              <a:gd name="connsiteX68" fmla="*/ 4750403 w 5741575"/>
              <a:gd name="connsiteY68" fmla="*/ 204364 h 955271"/>
              <a:gd name="connsiteX69" fmla="*/ 4867614 w 5741575"/>
              <a:gd name="connsiteY69" fmla="*/ 208668 h 955271"/>
              <a:gd name="connsiteX70" fmla="*/ 4937036 w 5741575"/>
              <a:gd name="connsiteY70" fmla="*/ 195446 h 955271"/>
              <a:gd name="connsiteX71" fmla="*/ 5067740 w 5741575"/>
              <a:gd name="connsiteY71" fmla="*/ 172293 h 955271"/>
              <a:gd name="connsiteX72" fmla="*/ 5200247 w 5741575"/>
              <a:gd name="connsiteY72" fmla="*/ 142695 h 955271"/>
              <a:gd name="connsiteX73" fmla="*/ 5291963 w 5741575"/>
              <a:gd name="connsiteY73" fmla="*/ 139446 h 955271"/>
              <a:gd name="connsiteX74" fmla="*/ 5418472 w 5741575"/>
              <a:gd name="connsiteY74" fmla="*/ 89163 h 955271"/>
              <a:gd name="connsiteX75" fmla="*/ 5482354 w 5741575"/>
              <a:gd name="connsiteY75" fmla="*/ 69470 h 955271"/>
              <a:gd name="connsiteX76" fmla="*/ 5583280 w 5741575"/>
              <a:gd name="connsiteY76" fmla="*/ 49787 h 955271"/>
              <a:gd name="connsiteX77" fmla="*/ 5613766 w 5741575"/>
              <a:gd name="connsiteY77" fmla="*/ 41855 h 955271"/>
              <a:gd name="connsiteX78" fmla="*/ 5684952 w 5741575"/>
              <a:gd name="connsiteY78" fmla="*/ 26088 h 955271"/>
              <a:gd name="connsiteX79" fmla="*/ 5741575 w 5741575"/>
              <a:gd name="connsiteY79"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697479 w 5741575"/>
              <a:gd name="connsiteY43" fmla="*/ 361430 h 955271"/>
              <a:gd name="connsiteX44" fmla="*/ 2777227 w 5741575"/>
              <a:gd name="connsiteY44" fmla="*/ 368972 h 955271"/>
              <a:gd name="connsiteX45" fmla="*/ 2824768 w 5741575"/>
              <a:gd name="connsiteY45" fmla="*/ 361652 h 955271"/>
              <a:gd name="connsiteX46" fmla="*/ 2885545 w 5741575"/>
              <a:gd name="connsiteY46" fmla="*/ 372818 h 955271"/>
              <a:gd name="connsiteX47" fmla="*/ 3009558 w 5741575"/>
              <a:gd name="connsiteY47" fmla="*/ 370573 h 955271"/>
              <a:gd name="connsiteX48" fmla="*/ 3095010 w 5741575"/>
              <a:gd name="connsiteY48" fmla="*/ 332454 h 955271"/>
              <a:gd name="connsiteX49" fmla="*/ 3148998 w 5741575"/>
              <a:gd name="connsiteY49" fmla="*/ 315286 h 955271"/>
              <a:gd name="connsiteX50" fmla="*/ 3195264 w 5741575"/>
              <a:gd name="connsiteY50" fmla="*/ 293158 h 955271"/>
              <a:gd name="connsiteX51" fmla="*/ 3373785 w 5741575"/>
              <a:gd name="connsiteY51" fmla="*/ 255680 h 955271"/>
              <a:gd name="connsiteX52" fmla="*/ 3493851 w 5741575"/>
              <a:gd name="connsiteY52" fmla="*/ 240255 h 955271"/>
              <a:gd name="connsiteX53" fmla="*/ 3537470 w 5741575"/>
              <a:gd name="connsiteY53" fmla="*/ 241867 h 955271"/>
              <a:gd name="connsiteX54" fmla="*/ 3610489 w 5741575"/>
              <a:gd name="connsiteY54" fmla="*/ 244128 h 955271"/>
              <a:gd name="connsiteX55" fmla="*/ 3667539 w 5741575"/>
              <a:gd name="connsiteY55" fmla="*/ 263271 h 955271"/>
              <a:gd name="connsiteX56" fmla="*/ 3727614 w 5741575"/>
              <a:gd name="connsiteY56" fmla="*/ 258245 h 955271"/>
              <a:gd name="connsiteX57" fmla="*/ 3738369 w 5741575"/>
              <a:gd name="connsiteY57" fmla="*/ 234506 h 955271"/>
              <a:gd name="connsiteX58" fmla="*/ 3803670 w 5741575"/>
              <a:gd name="connsiteY58" fmla="*/ 236457 h 955271"/>
              <a:gd name="connsiteX59" fmla="*/ 3903080 w 5741575"/>
              <a:gd name="connsiteY59" fmla="*/ 241890 h 955271"/>
              <a:gd name="connsiteX60" fmla="*/ 4114838 w 5741575"/>
              <a:gd name="connsiteY60" fmla="*/ 238165 h 955271"/>
              <a:gd name="connsiteX61" fmla="*/ 4271023 w 5741575"/>
              <a:gd name="connsiteY61" fmla="*/ 241959 h 955271"/>
              <a:gd name="connsiteX62" fmla="*/ 4367397 w 5741575"/>
              <a:gd name="connsiteY62" fmla="*/ 271442 h 955271"/>
              <a:gd name="connsiteX63" fmla="*/ 4495366 w 5741575"/>
              <a:gd name="connsiteY63" fmla="*/ 271618 h 955271"/>
              <a:gd name="connsiteX64" fmla="*/ 4517347 w 5741575"/>
              <a:gd name="connsiteY64" fmla="*/ 275639 h 955271"/>
              <a:gd name="connsiteX65" fmla="*/ 4546116 w 5741575"/>
              <a:gd name="connsiteY65" fmla="*/ 268568 h 955271"/>
              <a:gd name="connsiteX66" fmla="*/ 4661259 w 5741575"/>
              <a:gd name="connsiteY66" fmla="*/ 238966 h 955271"/>
              <a:gd name="connsiteX67" fmla="*/ 4750403 w 5741575"/>
              <a:gd name="connsiteY67" fmla="*/ 204364 h 955271"/>
              <a:gd name="connsiteX68" fmla="*/ 4867614 w 5741575"/>
              <a:gd name="connsiteY68" fmla="*/ 208668 h 955271"/>
              <a:gd name="connsiteX69" fmla="*/ 4937036 w 5741575"/>
              <a:gd name="connsiteY69" fmla="*/ 195446 h 955271"/>
              <a:gd name="connsiteX70" fmla="*/ 5067740 w 5741575"/>
              <a:gd name="connsiteY70" fmla="*/ 172293 h 955271"/>
              <a:gd name="connsiteX71" fmla="*/ 5200247 w 5741575"/>
              <a:gd name="connsiteY71" fmla="*/ 142695 h 955271"/>
              <a:gd name="connsiteX72" fmla="*/ 5291963 w 5741575"/>
              <a:gd name="connsiteY72" fmla="*/ 139446 h 955271"/>
              <a:gd name="connsiteX73" fmla="*/ 5418472 w 5741575"/>
              <a:gd name="connsiteY73" fmla="*/ 89163 h 955271"/>
              <a:gd name="connsiteX74" fmla="*/ 5482354 w 5741575"/>
              <a:gd name="connsiteY74" fmla="*/ 69470 h 955271"/>
              <a:gd name="connsiteX75" fmla="*/ 5583280 w 5741575"/>
              <a:gd name="connsiteY75" fmla="*/ 49787 h 955271"/>
              <a:gd name="connsiteX76" fmla="*/ 5613766 w 5741575"/>
              <a:gd name="connsiteY76" fmla="*/ 41855 h 955271"/>
              <a:gd name="connsiteX77" fmla="*/ 5684952 w 5741575"/>
              <a:gd name="connsiteY77" fmla="*/ 26088 h 955271"/>
              <a:gd name="connsiteX78" fmla="*/ 5741575 w 5741575"/>
              <a:gd name="connsiteY78"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687125 w 5741575"/>
              <a:gd name="connsiteY42" fmla="*/ 366820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91963 w 5741575"/>
              <a:gd name="connsiteY71" fmla="*/ 139446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418472 w 5741575"/>
              <a:gd name="connsiteY72" fmla="*/ 89163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02777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59229 w 5741575"/>
              <a:gd name="connsiteY7" fmla="*/ 903950 h 955271"/>
              <a:gd name="connsiteX8" fmla="*/ 148657 w 5741575"/>
              <a:gd name="connsiteY8" fmla="*/ 898134 h 955271"/>
              <a:gd name="connsiteX9" fmla="*/ 174554 w 5741575"/>
              <a:gd name="connsiteY9" fmla="*/ 886351 h 955271"/>
              <a:gd name="connsiteX10" fmla="*/ 187633 w 5741575"/>
              <a:gd name="connsiteY10" fmla="*/ 878226 h 955271"/>
              <a:gd name="connsiteX11" fmla="*/ 187961 w 5741575"/>
              <a:gd name="connsiteY11" fmla="*/ 876538 h 955271"/>
              <a:gd name="connsiteX12" fmla="*/ 240501 w 5741575"/>
              <a:gd name="connsiteY12" fmla="*/ 873150 h 955271"/>
              <a:gd name="connsiteX13" fmla="*/ 246345 w 5741575"/>
              <a:gd name="connsiteY13" fmla="*/ 869942 h 955271"/>
              <a:gd name="connsiteX14" fmla="*/ 306299 w 5741575"/>
              <a:gd name="connsiteY14" fmla="*/ 873609 h 955271"/>
              <a:gd name="connsiteX15" fmla="*/ 331571 w 5741575"/>
              <a:gd name="connsiteY15" fmla="*/ 869866 h 955271"/>
              <a:gd name="connsiteX16" fmla="*/ 384157 w 5741575"/>
              <a:gd name="connsiteY16" fmla="*/ 867971 h 955271"/>
              <a:gd name="connsiteX17" fmla="*/ 477637 w 5741575"/>
              <a:gd name="connsiteY17" fmla="*/ 870334 h 955271"/>
              <a:gd name="connsiteX18" fmla="*/ 570239 w 5741575"/>
              <a:gd name="connsiteY18" fmla="*/ 829596 h 955271"/>
              <a:gd name="connsiteX19" fmla="*/ 772070 w 5741575"/>
              <a:gd name="connsiteY19" fmla="*/ 820296 h 955271"/>
              <a:gd name="connsiteX20" fmla="*/ 948872 w 5741575"/>
              <a:gd name="connsiteY20" fmla="*/ 772201 h 955271"/>
              <a:gd name="connsiteX21" fmla="*/ 1127089 w 5741575"/>
              <a:gd name="connsiteY21" fmla="*/ 746926 h 955271"/>
              <a:gd name="connsiteX22" fmla="*/ 1226314 w 5741575"/>
              <a:gd name="connsiteY22" fmla="*/ 722473 h 955271"/>
              <a:gd name="connsiteX23" fmla="*/ 1278773 w 5741575"/>
              <a:gd name="connsiteY23" fmla="*/ 711503 h 955271"/>
              <a:gd name="connsiteX24" fmla="*/ 1317691 w 5741575"/>
              <a:gd name="connsiteY24" fmla="*/ 708529 h 955271"/>
              <a:gd name="connsiteX25" fmla="*/ 1360404 w 5741575"/>
              <a:gd name="connsiteY25" fmla="*/ 675922 h 955271"/>
              <a:gd name="connsiteX26" fmla="*/ 1412292 w 5741575"/>
              <a:gd name="connsiteY26" fmla="*/ 670793 h 955271"/>
              <a:gd name="connsiteX27" fmla="*/ 1494753 w 5741575"/>
              <a:gd name="connsiteY27" fmla="*/ 644686 h 955271"/>
              <a:gd name="connsiteX28" fmla="*/ 1616217 w 5741575"/>
              <a:gd name="connsiteY28" fmla="*/ 622107 h 955271"/>
              <a:gd name="connsiteX29" fmla="*/ 1710928 w 5741575"/>
              <a:gd name="connsiteY29" fmla="*/ 600666 h 955271"/>
              <a:gd name="connsiteX30" fmla="*/ 1743718 w 5741575"/>
              <a:gd name="connsiteY30" fmla="*/ 584327 h 955271"/>
              <a:gd name="connsiteX31" fmla="*/ 1873778 w 5741575"/>
              <a:gd name="connsiteY31" fmla="*/ 530130 h 955271"/>
              <a:gd name="connsiteX32" fmla="*/ 1988411 w 5741575"/>
              <a:gd name="connsiteY32" fmla="*/ 491599 h 955271"/>
              <a:gd name="connsiteX33" fmla="*/ 2085507 w 5741575"/>
              <a:gd name="connsiteY33" fmla="*/ 498527 h 955271"/>
              <a:gd name="connsiteX34" fmla="*/ 2090767 w 5741575"/>
              <a:gd name="connsiteY34" fmla="*/ 490616 h 955271"/>
              <a:gd name="connsiteX35" fmla="*/ 2151143 w 5741575"/>
              <a:gd name="connsiteY35" fmla="*/ 478332 h 955271"/>
              <a:gd name="connsiteX36" fmla="*/ 2378710 w 5741575"/>
              <a:gd name="connsiteY36" fmla="*/ 477570 h 955271"/>
              <a:gd name="connsiteX37" fmla="*/ 2496256 w 5741575"/>
              <a:gd name="connsiteY37" fmla="*/ 452396 h 955271"/>
              <a:gd name="connsiteX38" fmla="*/ 2535387 w 5741575"/>
              <a:gd name="connsiteY38" fmla="*/ 436645 h 955271"/>
              <a:gd name="connsiteX39" fmla="*/ 2601109 w 5741575"/>
              <a:gd name="connsiteY39" fmla="*/ 410678 h 955271"/>
              <a:gd name="connsiteX40" fmla="*/ 2643855 w 5741575"/>
              <a:gd name="connsiteY40" fmla="*/ 374482 h 955271"/>
              <a:gd name="connsiteX41" fmla="*/ 2657726 w 5741575"/>
              <a:gd name="connsiteY41" fmla="*/ 365841 h 955271"/>
              <a:gd name="connsiteX42" fmla="*/ 2717296 w 5741575"/>
              <a:gd name="connsiteY42" fmla="*/ 362282 h 955271"/>
              <a:gd name="connsiteX43" fmla="*/ 2777227 w 5741575"/>
              <a:gd name="connsiteY43" fmla="*/ 368972 h 955271"/>
              <a:gd name="connsiteX44" fmla="*/ 2824768 w 5741575"/>
              <a:gd name="connsiteY44" fmla="*/ 361652 h 955271"/>
              <a:gd name="connsiteX45" fmla="*/ 2885545 w 5741575"/>
              <a:gd name="connsiteY45" fmla="*/ 372818 h 955271"/>
              <a:gd name="connsiteX46" fmla="*/ 3009558 w 5741575"/>
              <a:gd name="connsiteY46" fmla="*/ 370573 h 955271"/>
              <a:gd name="connsiteX47" fmla="*/ 3095010 w 5741575"/>
              <a:gd name="connsiteY47" fmla="*/ 332454 h 955271"/>
              <a:gd name="connsiteX48" fmla="*/ 3148998 w 5741575"/>
              <a:gd name="connsiteY48" fmla="*/ 315286 h 955271"/>
              <a:gd name="connsiteX49" fmla="*/ 3195264 w 5741575"/>
              <a:gd name="connsiteY49" fmla="*/ 293158 h 955271"/>
              <a:gd name="connsiteX50" fmla="*/ 3373785 w 5741575"/>
              <a:gd name="connsiteY50" fmla="*/ 255680 h 955271"/>
              <a:gd name="connsiteX51" fmla="*/ 3493851 w 5741575"/>
              <a:gd name="connsiteY51" fmla="*/ 240255 h 955271"/>
              <a:gd name="connsiteX52" fmla="*/ 3537470 w 5741575"/>
              <a:gd name="connsiteY52" fmla="*/ 241867 h 955271"/>
              <a:gd name="connsiteX53" fmla="*/ 3610489 w 5741575"/>
              <a:gd name="connsiteY53" fmla="*/ 244128 h 955271"/>
              <a:gd name="connsiteX54" fmla="*/ 3667539 w 5741575"/>
              <a:gd name="connsiteY54" fmla="*/ 263271 h 955271"/>
              <a:gd name="connsiteX55" fmla="*/ 3727614 w 5741575"/>
              <a:gd name="connsiteY55" fmla="*/ 258245 h 955271"/>
              <a:gd name="connsiteX56" fmla="*/ 3738369 w 5741575"/>
              <a:gd name="connsiteY56" fmla="*/ 234506 h 955271"/>
              <a:gd name="connsiteX57" fmla="*/ 3803670 w 5741575"/>
              <a:gd name="connsiteY57" fmla="*/ 236457 h 955271"/>
              <a:gd name="connsiteX58" fmla="*/ 3903080 w 5741575"/>
              <a:gd name="connsiteY58" fmla="*/ 241890 h 955271"/>
              <a:gd name="connsiteX59" fmla="*/ 4114838 w 5741575"/>
              <a:gd name="connsiteY59" fmla="*/ 238165 h 955271"/>
              <a:gd name="connsiteX60" fmla="*/ 4271023 w 5741575"/>
              <a:gd name="connsiteY60" fmla="*/ 241959 h 955271"/>
              <a:gd name="connsiteX61" fmla="*/ 4367397 w 5741575"/>
              <a:gd name="connsiteY61" fmla="*/ 271442 h 955271"/>
              <a:gd name="connsiteX62" fmla="*/ 4495366 w 5741575"/>
              <a:gd name="connsiteY62" fmla="*/ 271618 h 955271"/>
              <a:gd name="connsiteX63" fmla="*/ 4517347 w 5741575"/>
              <a:gd name="connsiteY63" fmla="*/ 275639 h 955271"/>
              <a:gd name="connsiteX64" fmla="*/ 4546116 w 5741575"/>
              <a:gd name="connsiteY64" fmla="*/ 268568 h 955271"/>
              <a:gd name="connsiteX65" fmla="*/ 4661259 w 5741575"/>
              <a:gd name="connsiteY65" fmla="*/ 238966 h 955271"/>
              <a:gd name="connsiteX66" fmla="*/ 4750403 w 5741575"/>
              <a:gd name="connsiteY66" fmla="*/ 204364 h 955271"/>
              <a:gd name="connsiteX67" fmla="*/ 4867614 w 5741575"/>
              <a:gd name="connsiteY67" fmla="*/ 208668 h 955271"/>
              <a:gd name="connsiteX68" fmla="*/ 4937036 w 5741575"/>
              <a:gd name="connsiteY68" fmla="*/ 195446 h 955271"/>
              <a:gd name="connsiteX69" fmla="*/ 5067740 w 5741575"/>
              <a:gd name="connsiteY69" fmla="*/ 172293 h 955271"/>
              <a:gd name="connsiteX70" fmla="*/ 5200247 w 5741575"/>
              <a:gd name="connsiteY70" fmla="*/ 142695 h 955271"/>
              <a:gd name="connsiteX71" fmla="*/ 5276878 w 5741575"/>
              <a:gd name="connsiteY71" fmla="*/ 125833 h 955271"/>
              <a:gd name="connsiteX72" fmla="*/ 5373216 w 5741575"/>
              <a:gd name="connsiteY72" fmla="*/ 111851 h 955271"/>
              <a:gd name="connsiteX73" fmla="*/ 5482354 w 5741575"/>
              <a:gd name="connsiteY73" fmla="*/ 69470 h 955271"/>
              <a:gd name="connsiteX74" fmla="*/ 5583280 w 5741575"/>
              <a:gd name="connsiteY74" fmla="*/ 49787 h 955271"/>
              <a:gd name="connsiteX75" fmla="*/ 5613766 w 5741575"/>
              <a:gd name="connsiteY75" fmla="*/ 41855 h 955271"/>
              <a:gd name="connsiteX76" fmla="*/ 5684952 w 5741575"/>
              <a:gd name="connsiteY76" fmla="*/ 26088 h 955271"/>
              <a:gd name="connsiteX77" fmla="*/ 5741575 w 5741575"/>
              <a:gd name="connsiteY77" fmla="*/ 0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59229" y="903950"/>
                </a:lnTo>
                <a:cubicBezTo>
                  <a:pt x="79290" y="895144"/>
                  <a:pt x="126084" y="908630"/>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306299" y="873609"/>
                </a:lnTo>
                <a:cubicBezTo>
                  <a:pt x="312531" y="875279"/>
                  <a:pt x="320316" y="874896"/>
                  <a:pt x="331571" y="869866"/>
                </a:cubicBezTo>
                <a:lnTo>
                  <a:pt x="384157" y="867971"/>
                </a:lnTo>
                <a:lnTo>
                  <a:pt x="477637" y="870334"/>
                </a:lnTo>
                <a:cubicBezTo>
                  <a:pt x="485456" y="872042"/>
                  <a:pt x="563433" y="825458"/>
                  <a:pt x="570239" y="829596"/>
                </a:cubicBezTo>
                <a:cubicBezTo>
                  <a:pt x="641939" y="824282"/>
                  <a:pt x="685473" y="832029"/>
                  <a:pt x="772070" y="820296"/>
                </a:cubicBezTo>
                <a:cubicBezTo>
                  <a:pt x="833120" y="817018"/>
                  <a:pt x="871984" y="794388"/>
                  <a:pt x="948872" y="772201"/>
                </a:cubicBezTo>
                <a:cubicBezTo>
                  <a:pt x="1011630" y="801590"/>
                  <a:pt x="1039188" y="762914"/>
                  <a:pt x="1127089" y="746926"/>
                </a:cubicBezTo>
                <a:cubicBezTo>
                  <a:pt x="1186739" y="737882"/>
                  <a:pt x="1185110" y="732158"/>
                  <a:pt x="1226314" y="722473"/>
                </a:cubicBezTo>
                <a:cubicBezTo>
                  <a:pt x="1234331" y="718091"/>
                  <a:pt x="1271693" y="717214"/>
                  <a:pt x="1278773" y="711503"/>
                </a:cubicBezTo>
                <a:lnTo>
                  <a:pt x="1317691" y="708529"/>
                </a:lnTo>
                <a:lnTo>
                  <a:pt x="1360404" y="675922"/>
                </a:lnTo>
                <a:lnTo>
                  <a:pt x="1412292" y="670793"/>
                </a:lnTo>
                <a:lnTo>
                  <a:pt x="1494753" y="644686"/>
                </a:lnTo>
                <a:cubicBezTo>
                  <a:pt x="1542884" y="655944"/>
                  <a:pt x="1556151" y="606226"/>
                  <a:pt x="1616217" y="622107"/>
                </a:cubicBezTo>
                <a:cubicBezTo>
                  <a:pt x="1637755" y="624837"/>
                  <a:pt x="1701030" y="614257"/>
                  <a:pt x="1710928" y="600666"/>
                </a:cubicBezTo>
                <a:cubicBezTo>
                  <a:pt x="1723693" y="596072"/>
                  <a:pt x="1739861" y="597834"/>
                  <a:pt x="1743718" y="584327"/>
                </a:cubicBezTo>
                <a:cubicBezTo>
                  <a:pt x="1770860" y="572571"/>
                  <a:pt x="1832996" y="545585"/>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45486" y="367874"/>
                  <a:pt x="2657726" y="365841"/>
                </a:cubicBezTo>
                <a:cubicBezTo>
                  <a:pt x="2669966" y="363808"/>
                  <a:pt x="2707566" y="363569"/>
                  <a:pt x="2717296" y="362282"/>
                </a:cubicBezTo>
                <a:lnTo>
                  <a:pt x="2777227" y="368972"/>
                </a:lnTo>
                <a:lnTo>
                  <a:pt x="2824768" y="361652"/>
                </a:lnTo>
                <a:lnTo>
                  <a:pt x="2885545" y="372818"/>
                </a:lnTo>
                <a:cubicBezTo>
                  <a:pt x="2905895" y="352581"/>
                  <a:pt x="2948591" y="377825"/>
                  <a:pt x="3009558" y="370573"/>
                </a:cubicBezTo>
                <a:cubicBezTo>
                  <a:pt x="3031640" y="347442"/>
                  <a:pt x="3050695" y="365935"/>
                  <a:pt x="3095010" y="332454"/>
                </a:cubicBezTo>
                <a:cubicBezTo>
                  <a:pt x="3097485" y="334582"/>
                  <a:pt x="3132289" y="321835"/>
                  <a:pt x="3148998" y="315286"/>
                </a:cubicBezTo>
                <a:cubicBezTo>
                  <a:pt x="3165707" y="308737"/>
                  <a:pt x="3180646" y="306766"/>
                  <a:pt x="3195264" y="293158"/>
                </a:cubicBezTo>
                <a:cubicBezTo>
                  <a:pt x="3267122" y="246372"/>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54941" y="242175"/>
                  <a:pt x="4053514" y="238154"/>
                  <a:pt x="4114838" y="238165"/>
                </a:cubicBezTo>
                <a:cubicBezTo>
                  <a:pt x="4173784" y="217210"/>
                  <a:pt x="4209756" y="243378"/>
                  <a:pt x="4271023" y="241959"/>
                </a:cubicBezTo>
                <a:cubicBezTo>
                  <a:pt x="4326191" y="205535"/>
                  <a:pt x="4316856" y="279258"/>
                  <a:pt x="4367397" y="271442"/>
                </a:cubicBezTo>
                <a:cubicBezTo>
                  <a:pt x="4420874" y="2713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33435" y="175163"/>
                  <a:pt x="5067740" y="172293"/>
                </a:cubicBezTo>
                <a:cubicBezTo>
                  <a:pt x="5126160" y="173265"/>
                  <a:pt x="5172786" y="183138"/>
                  <a:pt x="5200247" y="142695"/>
                </a:cubicBezTo>
                <a:cubicBezTo>
                  <a:pt x="5240970" y="141002"/>
                  <a:pt x="5240507" y="134755"/>
                  <a:pt x="5276878" y="125833"/>
                </a:cubicBezTo>
                <a:cubicBezTo>
                  <a:pt x="5316470" y="106736"/>
                  <a:pt x="5327221" y="110178"/>
                  <a:pt x="5373216" y="111851"/>
                </a:cubicBezTo>
                <a:cubicBezTo>
                  <a:pt x="5382801" y="84741"/>
                  <a:pt x="5419294" y="93078"/>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lnTo>
                  <a:pt x="5741575"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
            <a:extLst>
              <a:ext uri="{FF2B5EF4-FFF2-40B4-BE49-F238E27FC236}">
                <a16:creationId xmlns:a16="http://schemas.microsoft.com/office/drawing/2014/main" id="{8D91DE60-2C2D-4D7E-A6B4-C9499017DE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82623" y="6128773"/>
            <a:ext cx="1201506" cy="365125"/>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85975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821940F-7A1D-4ACC-85B4-A932898A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FBCF16F5-E0AF-4144-B7AF-BDDCDF8D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95584" y="610517"/>
            <a:ext cx="4010943" cy="5636963"/>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7085843F-A255-4AE2-BD1C-10954E1A6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0"/>
            <a:ext cx="7918980" cy="6858000"/>
          </a:xfrm>
          <a:custGeom>
            <a:avLst/>
            <a:gdLst>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91493 w 7918980"/>
              <a:gd name="connsiteY69" fmla="*/ 1969445 h 6858000"/>
              <a:gd name="connsiteX70" fmla="*/ 6949577 w 7918980"/>
              <a:gd name="connsiteY70" fmla="*/ 2024270 h 6858000"/>
              <a:gd name="connsiteX71" fmla="*/ 6942508 w 7918980"/>
              <a:gd name="connsiteY71" fmla="*/ 2107942 h 6858000"/>
              <a:gd name="connsiteX72" fmla="*/ 6933336 w 7918980"/>
              <a:gd name="connsiteY72" fmla="*/ 2193455 h 6858000"/>
              <a:gd name="connsiteX73" fmla="*/ 6927972 w 7918980"/>
              <a:gd name="connsiteY73" fmla="*/ 2260088 h 6858000"/>
              <a:gd name="connsiteX74" fmla="*/ 6909058 w 7918980"/>
              <a:gd name="connsiteY74" fmla="*/ 2296008 h 6858000"/>
              <a:gd name="connsiteX75" fmla="*/ 6901810 w 7918980"/>
              <a:gd name="connsiteY75" fmla="*/ 2305564 h 6858000"/>
              <a:gd name="connsiteX76" fmla="*/ 6904482 w 7918980"/>
              <a:gd name="connsiteY76" fmla="*/ 2320214 h 6858000"/>
              <a:gd name="connsiteX77" fmla="*/ 6891885 w 7918980"/>
              <a:gd name="connsiteY77" fmla="*/ 2417011 h 6858000"/>
              <a:gd name="connsiteX78" fmla="*/ 6884970 w 7918980"/>
              <a:gd name="connsiteY78" fmla="*/ 2454207 h 6858000"/>
              <a:gd name="connsiteX79" fmla="*/ 6882954 w 7918980"/>
              <a:gd name="connsiteY79" fmla="*/ 2487203 h 6858000"/>
              <a:gd name="connsiteX80" fmla="*/ 6871484 w 7918980"/>
              <a:gd name="connsiteY80" fmla="*/ 2512282 h 6858000"/>
              <a:gd name="connsiteX81" fmla="*/ 6872496 w 7918980"/>
              <a:gd name="connsiteY81" fmla="*/ 2514318 h 6858000"/>
              <a:gd name="connsiteX82" fmla="*/ 6898111 w 7918980"/>
              <a:gd name="connsiteY82" fmla="*/ 2574334 h 6858000"/>
              <a:gd name="connsiteX83" fmla="*/ 6897017 w 7918980"/>
              <a:gd name="connsiteY83" fmla="*/ 2579877 h 6858000"/>
              <a:gd name="connsiteX84" fmla="*/ 6897171 w 7918980"/>
              <a:gd name="connsiteY84" fmla="*/ 2608928 h 6858000"/>
              <a:gd name="connsiteX85" fmla="*/ 6896584 w 7918980"/>
              <a:gd name="connsiteY85" fmla="*/ 2613111 h 6858000"/>
              <a:gd name="connsiteX86" fmla="*/ 6888164 w 7918980"/>
              <a:gd name="connsiteY86" fmla="*/ 2621996 h 6858000"/>
              <a:gd name="connsiteX87" fmla="*/ 6890652 w 7918980"/>
              <a:gd name="connsiteY87" fmla="*/ 2634265 h 6858000"/>
              <a:gd name="connsiteX88" fmla="*/ 6882034 w 7918980"/>
              <a:gd name="connsiteY88" fmla="*/ 2647237 h 6858000"/>
              <a:gd name="connsiteX89" fmla="*/ 6888195 w 7918980"/>
              <a:gd name="connsiteY89" fmla="*/ 2650786 h 6858000"/>
              <a:gd name="connsiteX90" fmla="*/ 6894052 w 7918980"/>
              <a:gd name="connsiteY90" fmla="*/ 2661993 h 6858000"/>
              <a:gd name="connsiteX91" fmla="*/ 6885953 w 7918980"/>
              <a:gd name="connsiteY91" fmla="*/ 2670949 h 6858000"/>
              <a:gd name="connsiteX92" fmla="*/ 6880156 w 7918980"/>
              <a:gd name="connsiteY92" fmla="*/ 2690255 h 6858000"/>
              <a:gd name="connsiteX93" fmla="*/ 6881009 w 7918980"/>
              <a:gd name="connsiteY93" fmla="*/ 2695683 h 6858000"/>
              <a:gd name="connsiteX94" fmla="*/ 6870001 w 7918980"/>
              <a:gd name="connsiteY94" fmla="*/ 2713964 h 6858000"/>
              <a:gd name="connsiteX95" fmla="*/ 6864441 w 7918980"/>
              <a:gd name="connsiteY95" fmla="*/ 2730175 h 6858000"/>
              <a:gd name="connsiteX96" fmla="*/ 6875107 w 7918980"/>
              <a:gd name="connsiteY96" fmla="*/ 2763497 h 6858000"/>
              <a:gd name="connsiteX97" fmla="*/ 6837349 w 7918980"/>
              <a:gd name="connsiteY97" fmla="*/ 3051539 h 6858000"/>
              <a:gd name="connsiteX98" fmla="*/ 6835698 w 7918980"/>
              <a:gd name="connsiteY98" fmla="*/ 3060333 h 6858000"/>
              <a:gd name="connsiteX99" fmla="*/ 6837785 w 7918980"/>
              <a:gd name="connsiteY99" fmla="*/ 3065434 h 6858000"/>
              <a:gd name="connsiteX100" fmla="*/ 6834476 w 7918980"/>
              <a:gd name="connsiteY100" fmla="*/ 3066836 h 6858000"/>
              <a:gd name="connsiteX101" fmla="*/ 6831096 w 7918980"/>
              <a:gd name="connsiteY101" fmla="*/ 3084834 h 6858000"/>
              <a:gd name="connsiteX102" fmla="*/ 6831305 w 7918980"/>
              <a:gd name="connsiteY102" fmla="*/ 3097259 h 6858000"/>
              <a:gd name="connsiteX103" fmla="*/ 6828050 w 7918980"/>
              <a:gd name="connsiteY103" fmla="*/ 3101053 h 6858000"/>
              <a:gd name="connsiteX104" fmla="*/ 6827093 w 7918980"/>
              <a:gd name="connsiteY104" fmla="*/ 3106151 h 6858000"/>
              <a:gd name="connsiteX105" fmla="*/ 6833251 w 7918980"/>
              <a:gd name="connsiteY105" fmla="*/ 3116747 h 6858000"/>
              <a:gd name="connsiteX106" fmla="*/ 6825921 w 7918980"/>
              <a:gd name="connsiteY106" fmla="*/ 3151828 h 6858000"/>
              <a:gd name="connsiteX107" fmla="*/ 6825863 w 7918980"/>
              <a:gd name="connsiteY107" fmla="*/ 3180546 h 6858000"/>
              <a:gd name="connsiteX108" fmla="*/ 6839691 w 7918980"/>
              <a:gd name="connsiteY108" fmla="*/ 3258677 h 6858000"/>
              <a:gd name="connsiteX109" fmla="*/ 6840898 w 7918980"/>
              <a:gd name="connsiteY109" fmla="*/ 3262610 h 6858000"/>
              <a:gd name="connsiteX110" fmla="*/ 6834652 w 7918980"/>
              <a:gd name="connsiteY110" fmla="*/ 3277179 h 6858000"/>
              <a:gd name="connsiteX111" fmla="*/ 6832324 w 7918980"/>
              <a:gd name="connsiteY111" fmla="*/ 3278130 h 6858000"/>
              <a:gd name="connsiteX112" fmla="*/ 6849750 w 7918980"/>
              <a:gd name="connsiteY112" fmla="*/ 3325671 h 6858000"/>
              <a:gd name="connsiteX113" fmla="*/ 6847551 w 7918980"/>
              <a:gd name="connsiteY113" fmla="*/ 3332072 h 6858000"/>
              <a:gd name="connsiteX114" fmla="*/ 6864685 w 7918980"/>
              <a:gd name="connsiteY114" fmla="*/ 3362948 h 6858000"/>
              <a:gd name="connsiteX115" fmla="*/ 6870457 w 7918980"/>
              <a:gd name="connsiteY115" fmla="*/ 3378959 h 6858000"/>
              <a:gd name="connsiteX116" fmla="*/ 6883738 w 7918980"/>
              <a:gd name="connsiteY116" fmla="*/ 3407057 h 6858000"/>
              <a:gd name="connsiteX117" fmla="*/ 6881948 w 7918980"/>
              <a:gd name="connsiteY117" fmla="*/ 3409825 h 6858000"/>
              <a:gd name="connsiteX118" fmla="*/ 6885647 w 7918980"/>
              <a:gd name="connsiteY118" fmla="*/ 3415218 h 6858000"/>
              <a:gd name="connsiteX119" fmla="*/ 6883908 w 7918980"/>
              <a:gd name="connsiteY119" fmla="*/ 3419880 h 6858000"/>
              <a:gd name="connsiteX120" fmla="*/ 6885903 w 7918980"/>
              <a:gd name="connsiteY120" fmla="*/ 3424545 h 6858000"/>
              <a:gd name="connsiteX121" fmla="*/ 6887603 w 7918980"/>
              <a:gd name="connsiteY121" fmla="*/ 3476412 h 6858000"/>
              <a:gd name="connsiteX122" fmla="*/ 6892664 w 7918980"/>
              <a:gd name="connsiteY122" fmla="*/ 3486850 h 6858000"/>
              <a:gd name="connsiteX123" fmla="*/ 6886319 w 7918980"/>
              <a:gd name="connsiteY123" fmla="*/ 3496391 h 6858000"/>
              <a:gd name="connsiteX124" fmla="*/ 6893119 w 7918980"/>
              <a:gd name="connsiteY124" fmla="*/ 3531201 h 6858000"/>
              <a:gd name="connsiteX125" fmla="*/ 6902876 w 7918980"/>
              <a:gd name="connsiteY125" fmla="*/ 3542019 h 6858000"/>
              <a:gd name="connsiteX126" fmla="*/ 6910520 w 7918980"/>
              <a:gd name="connsiteY126" fmla="*/ 3552249 h 6858000"/>
              <a:gd name="connsiteX127" fmla="*/ 6910882 w 7918980"/>
              <a:gd name="connsiteY127" fmla="*/ 3553678 h 6858000"/>
              <a:gd name="connsiteX128" fmla="*/ 6914489 w 7918980"/>
              <a:gd name="connsiteY128" fmla="*/ 3568021 h 6858000"/>
              <a:gd name="connsiteX129" fmla="*/ 6914914 w 7918980"/>
              <a:gd name="connsiteY129" fmla="*/ 3569719 h 6858000"/>
              <a:gd name="connsiteX130" fmla="*/ 6912342 w 7918980"/>
              <a:gd name="connsiteY130" fmla="*/ 3586412 h 6858000"/>
              <a:gd name="connsiteX131" fmla="*/ 6915338 w 7918980"/>
              <a:gd name="connsiteY131" fmla="*/ 3597336 h 6858000"/>
              <a:gd name="connsiteX132" fmla="*/ 6907234 w 7918980"/>
              <a:gd name="connsiteY132" fmla="*/ 3606007 h 6858000"/>
              <a:gd name="connsiteX133" fmla="*/ 6907261 w 7918980"/>
              <a:gd name="connsiteY133" fmla="*/ 3641228 h 6858000"/>
              <a:gd name="connsiteX134" fmla="*/ 6914828 w 7918980"/>
              <a:gd name="connsiteY134" fmla="*/ 3653088 h 6858000"/>
              <a:gd name="connsiteX135" fmla="*/ 6920416 w 7918980"/>
              <a:gd name="connsiteY135" fmla="*/ 3664114 h 6858000"/>
              <a:gd name="connsiteX136" fmla="*/ 6920498 w 7918980"/>
              <a:gd name="connsiteY136" fmla="*/ 3665569 h 6858000"/>
              <a:gd name="connsiteX137" fmla="*/ 6922809 w 7918980"/>
              <a:gd name="connsiteY137" fmla="*/ 3707357 h 6858000"/>
              <a:gd name="connsiteX138" fmla="*/ 6937676 w 7918980"/>
              <a:gd name="connsiteY138" fmla="*/ 3778166 h 6858000"/>
              <a:gd name="connsiteX139" fmla="*/ 6958359 w 7918980"/>
              <a:gd name="connsiteY139" fmla="*/ 3878222 h 6858000"/>
              <a:gd name="connsiteX140" fmla="*/ 6953118 w 7918980"/>
              <a:gd name="connsiteY140" fmla="*/ 4048117 h 6858000"/>
              <a:gd name="connsiteX141" fmla="*/ 6913020 w 7918980"/>
              <a:gd name="connsiteY141" fmla="*/ 4219510 h 6858000"/>
              <a:gd name="connsiteX142" fmla="*/ 6915792 w 7918980"/>
              <a:gd name="connsiteY142" fmla="*/ 4411258 h 6858000"/>
              <a:gd name="connsiteX143" fmla="*/ 6907579 w 7918980"/>
              <a:gd name="connsiteY143" fmla="*/ 4488531 h 6858000"/>
              <a:gd name="connsiteX144" fmla="*/ 6907052 w 7918980"/>
              <a:gd name="connsiteY144" fmla="*/ 4539168 h 6858000"/>
              <a:gd name="connsiteX145" fmla="*/ 6891916 w 7918980"/>
              <a:gd name="connsiteY145" fmla="*/ 4625153 h 6858000"/>
              <a:gd name="connsiteX146" fmla="*/ 6882094 w 7918980"/>
              <a:gd name="connsiteY146" fmla="*/ 4733115 h 6858000"/>
              <a:gd name="connsiteX147" fmla="*/ 6860189 w 7918980"/>
              <a:gd name="connsiteY147" fmla="*/ 4844323 h 6858000"/>
              <a:gd name="connsiteX148" fmla="*/ 6843618 w 7918980"/>
              <a:gd name="connsiteY148" fmla="*/ 4877992 h 6858000"/>
              <a:gd name="connsiteX149" fmla="*/ 6829393 w 7918980"/>
              <a:gd name="connsiteY149" fmla="*/ 4925805 h 6858000"/>
              <a:gd name="connsiteX150" fmla="*/ 6794017 w 7918980"/>
              <a:gd name="connsiteY150" fmla="*/ 5009272 h 6858000"/>
              <a:gd name="connsiteX151" fmla="*/ 6786085 w 7918980"/>
              <a:gd name="connsiteY151" fmla="*/ 5111369 h 6858000"/>
              <a:gd name="connsiteX152" fmla="*/ 6799321 w 7918980"/>
              <a:gd name="connsiteY152" fmla="*/ 5210876 h 6858000"/>
              <a:gd name="connsiteX153" fmla="*/ 6803597 w 7918980"/>
              <a:gd name="connsiteY153" fmla="*/ 5269726 h 6858000"/>
              <a:gd name="connsiteX154" fmla="*/ 6820713 w 7918980"/>
              <a:gd name="connsiteY154" fmla="*/ 5464225 h 6858000"/>
              <a:gd name="connsiteX155" fmla="*/ 6824380 w 7918980"/>
              <a:gd name="connsiteY155" fmla="*/ 5594585 h 6858000"/>
              <a:gd name="connsiteX156" fmla="*/ 6806680 w 7918980"/>
              <a:gd name="connsiteY156" fmla="*/ 5667896 h 6858000"/>
              <a:gd name="connsiteX157" fmla="*/ 6791486 w 7918980"/>
              <a:gd name="connsiteY157" fmla="*/ 5769225 h 6858000"/>
              <a:gd name="connsiteX158" fmla="*/ 6792745 w 7918980"/>
              <a:gd name="connsiteY158" fmla="*/ 5823324 h 6858000"/>
              <a:gd name="connsiteX159" fmla="*/ 6789109 w 7918980"/>
              <a:gd name="connsiteY159" fmla="*/ 5862699 h 6858000"/>
              <a:gd name="connsiteX160" fmla="*/ 6793675 w 7918980"/>
              <a:gd name="connsiteY160" fmla="*/ 5906467 h 6858000"/>
              <a:gd name="connsiteX161" fmla="*/ 6814548 w 7918980"/>
              <a:gd name="connsiteY161" fmla="*/ 5939847 h 6858000"/>
              <a:gd name="connsiteX162" fmla="*/ 6809795 w 7918980"/>
              <a:gd name="connsiteY162" fmla="*/ 5973994 h 6858000"/>
              <a:gd name="connsiteX163" fmla="*/ 6810756 w 7918980"/>
              <a:gd name="connsiteY163" fmla="*/ 6089693 h 6858000"/>
              <a:gd name="connsiteX164" fmla="*/ 6814601 w 7918980"/>
              <a:gd name="connsiteY164" fmla="*/ 6224938 h 6858000"/>
              <a:gd name="connsiteX165" fmla="*/ 6840137 w 7918980"/>
              <a:gd name="connsiteY165" fmla="*/ 6370251 h 6858000"/>
              <a:gd name="connsiteX166" fmla="*/ 6863777 w 7918980"/>
              <a:gd name="connsiteY166" fmla="*/ 6541313 h 6858000"/>
              <a:gd name="connsiteX167" fmla="*/ 6868355 w 7918980"/>
              <a:gd name="connsiteY167" fmla="*/ 6640957 h 6858000"/>
              <a:gd name="connsiteX168" fmla="*/ 6881422 w 7918980"/>
              <a:gd name="connsiteY168" fmla="*/ 6705297 h 6858000"/>
              <a:gd name="connsiteX169" fmla="*/ 6894105 w 7918980"/>
              <a:gd name="connsiteY169" fmla="*/ 6759582 h 6858000"/>
              <a:gd name="connsiteX170" fmla="*/ 6892152 w 7918980"/>
              <a:gd name="connsiteY170" fmla="*/ 6817746 h 6858000"/>
              <a:gd name="connsiteX171" fmla="*/ 6895302 w 7918980"/>
              <a:gd name="connsiteY171" fmla="*/ 6843646 h 6858000"/>
              <a:gd name="connsiteX172" fmla="*/ 6914368 w 7918980"/>
              <a:gd name="connsiteY172" fmla="*/ 6857998 h 6858000"/>
              <a:gd name="connsiteX173" fmla="*/ 7549620 w 7918980"/>
              <a:gd name="connsiteY173" fmla="*/ 6857998 h 6858000"/>
              <a:gd name="connsiteX174" fmla="*/ 7918980 w 7918980"/>
              <a:gd name="connsiteY174" fmla="*/ 6857998 h 6858000"/>
              <a:gd name="connsiteX175" fmla="*/ 7918980 w 7918980"/>
              <a:gd name="connsiteY175" fmla="*/ 6858000 h 6858000"/>
              <a:gd name="connsiteX176" fmla="*/ 7549620 w 7918980"/>
              <a:gd name="connsiteY176" fmla="*/ 6858000 h 6858000"/>
              <a:gd name="connsiteX177" fmla="*/ 6658851 w 7918980"/>
              <a:gd name="connsiteY177" fmla="*/ 6858000 h 6858000"/>
              <a:gd name="connsiteX178" fmla="*/ 2092387 w 7918980"/>
              <a:gd name="connsiteY178" fmla="*/ 6858000 h 6858000"/>
              <a:gd name="connsiteX179" fmla="*/ 1822980 w 7918980"/>
              <a:gd name="connsiteY179" fmla="*/ 6858000 h 6858000"/>
              <a:gd name="connsiteX180" fmla="*/ 727500 w 7918980"/>
              <a:gd name="connsiteY180" fmla="*/ 6858000 h 6858000"/>
              <a:gd name="connsiteX181" fmla="*/ 504457 w 7918980"/>
              <a:gd name="connsiteY181" fmla="*/ 6858000 h 6858000"/>
              <a:gd name="connsiteX182" fmla="*/ 0 w 7918980"/>
              <a:gd name="connsiteY182" fmla="*/ 685800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95756 w 7918980"/>
              <a:gd name="connsiteY68" fmla="*/ 1961162 h 6858000"/>
              <a:gd name="connsiteX69" fmla="*/ 6949577 w 7918980"/>
              <a:gd name="connsiteY69" fmla="*/ 2024270 h 6858000"/>
              <a:gd name="connsiteX70" fmla="*/ 6942508 w 7918980"/>
              <a:gd name="connsiteY70" fmla="*/ 2107942 h 6858000"/>
              <a:gd name="connsiteX71" fmla="*/ 6933336 w 7918980"/>
              <a:gd name="connsiteY71" fmla="*/ 2193455 h 6858000"/>
              <a:gd name="connsiteX72" fmla="*/ 6927972 w 7918980"/>
              <a:gd name="connsiteY72" fmla="*/ 2260088 h 6858000"/>
              <a:gd name="connsiteX73" fmla="*/ 6909058 w 7918980"/>
              <a:gd name="connsiteY73" fmla="*/ 2296008 h 6858000"/>
              <a:gd name="connsiteX74" fmla="*/ 6901810 w 7918980"/>
              <a:gd name="connsiteY74" fmla="*/ 2305564 h 6858000"/>
              <a:gd name="connsiteX75" fmla="*/ 6904482 w 7918980"/>
              <a:gd name="connsiteY75" fmla="*/ 2320214 h 6858000"/>
              <a:gd name="connsiteX76" fmla="*/ 6891885 w 7918980"/>
              <a:gd name="connsiteY76" fmla="*/ 2417011 h 6858000"/>
              <a:gd name="connsiteX77" fmla="*/ 6884970 w 7918980"/>
              <a:gd name="connsiteY77" fmla="*/ 2454207 h 6858000"/>
              <a:gd name="connsiteX78" fmla="*/ 6882954 w 7918980"/>
              <a:gd name="connsiteY78" fmla="*/ 2487203 h 6858000"/>
              <a:gd name="connsiteX79" fmla="*/ 6871484 w 7918980"/>
              <a:gd name="connsiteY79" fmla="*/ 2512282 h 6858000"/>
              <a:gd name="connsiteX80" fmla="*/ 6872496 w 7918980"/>
              <a:gd name="connsiteY80" fmla="*/ 2514318 h 6858000"/>
              <a:gd name="connsiteX81" fmla="*/ 6898111 w 7918980"/>
              <a:gd name="connsiteY81" fmla="*/ 2574334 h 6858000"/>
              <a:gd name="connsiteX82" fmla="*/ 6897017 w 7918980"/>
              <a:gd name="connsiteY82" fmla="*/ 2579877 h 6858000"/>
              <a:gd name="connsiteX83" fmla="*/ 6897171 w 7918980"/>
              <a:gd name="connsiteY83" fmla="*/ 2608928 h 6858000"/>
              <a:gd name="connsiteX84" fmla="*/ 6896584 w 7918980"/>
              <a:gd name="connsiteY84" fmla="*/ 2613111 h 6858000"/>
              <a:gd name="connsiteX85" fmla="*/ 6888164 w 7918980"/>
              <a:gd name="connsiteY85" fmla="*/ 2621996 h 6858000"/>
              <a:gd name="connsiteX86" fmla="*/ 6890652 w 7918980"/>
              <a:gd name="connsiteY86" fmla="*/ 2634265 h 6858000"/>
              <a:gd name="connsiteX87" fmla="*/ 6882034 w 7918980"/>
              <a:gd name="connsiteY87" fmla="*/ 2647237 h 6858000"/>
              <a:gd name="connsiteX88" fmla="*/ 6888195 w 7918980"/>
              <a:gd name="connsiteY88" fmla="*/ 2650786 h 6858000"/>
              <a:gd name="connsiteX89" fmla="*/ 6894052 w 7918980"/>
              <a:gd name="connsiteY89" fmla="*/ 2661993 h 6858000"/>
              <a:gd name="connsiteX90" fmla="*/ 6885953 w 7918980"/>
              <a:gd name="connsiteY90" fmla="*/ 2670949 h 6858000"/>
              <a:gd name="connsiteX91" fmla="*/ 6880156 w 7918980"/>
              <a:gd name="connsiteY91" fmla="*/ 2690255 h 6858000"/>
              <a:gd name="connsiteX92" fmla="*/ 6881009 w 7918980"/>
              <a:gd name="connsiteY92" fmla="*/ 2695683 h 6858000"/>
              <a:gd name="connsiteX93" fmla="*/ 6870001 w 7918980"/>
              <a:gd name="connsiteY93" fmla="*/ 2713964 h 6858000"/>
              <a:gd name="connsiteX94" fmla="*/ 6864441 w 7918980"/>
              <a:gd name="connsiteY94" fmla="*/ 2730175 h 6858000"/>
              <a:gd name="connsiteX95" fmla="*/ 6875107 w 7918980"/>
              <a:gd name="connsiteY95" fmla="*/ 2763497 h 6858000"/>
              <a:gd name="connsiteX96" fmla="*/ 6837349 w 7918980"/>
              <a:gd name="connsiteY96" fmla="*/ 3051539 h 6858000"/>
              <a:gd name="connsiteX97" fmla="*/ 6835698 w 7918980"/>
              <a:gd name="connsiteY97" fmla="*/ 3060333 h 6858000"/>
              <a:gd name="connsiteX98" fmla="*/ 6837785 w 7918980"/>
              <a:gd name="connsiteY98" fmla="*/ 3065434 h 6858000"/>
              <a:gd name="connsiteX99" fmla="*/ 6834476 w 7918980"/>
              <a:gd name="connsiteY99" fmla="*/ 3066836 h 6858000"/>
              <a:gd name="connsiteX100" fmla="*/ 6831096 w 7918980"/>
              <a:gd name="connsiteY100" fmla="*/ 3084834 h 6858000"/>
              <a:gd name="connsiteX101" fmla="*/ 6831305 w 7918980"/>
              <a:gd name="connsiteY101" fmla="*/ 3097259 h 6858000"/>
              <a:gd name="connsiteX102" fmla="*/ 6828050 w 7918980"/>
              <a:gd name="connsiteY102" fmla="*/ 3101053 h 6858000"/>
              <a:gd name="connsiteX103" fmla="*/ 6827093 w 7918980"/>
              <a:gd name="connsiteY103" fmla="*/ 3106151 h 6858000"/>
              <a:gd name="connsiteX104" fmla="*/ 6833251 w 7918980"/>
              <a:gd name="connsiteY104" fmla="*/ 3116747 h 6858000"/>
              <a:gd name="connsiteX105" fmla="*/ 6825921 w 7918980"/>
              <a:gd name="connsiteY105" fmla="*/ 3151828 h 6858000"/>
              <a:gd name="connsiteX106" fmla="*/ 6825863 w 7918980"/>
              <a:gd name="connsiteY106" fmla="*/ 3180546 h 6858000"/>
              <a:gd name="connsiteX107" fmla="*/ 6839691 w 7918980"/>
              <a:gd name="connsiteY107" fmla="*/ 3258677 h 6858000"/>
              <a:gd name="connsiteX108" fmla="*/ 6840898 w 7918980"/>
              <a:gd name="connsiteY108" fmla="*/ 3262610 h 6858000"/>
              <a:gd name="connsiteX109" fmla="*/ 6834652 w 7918980"/>
              <a:gd name="connsiteY109" fmla="*/ 3277179 h 6858000"/>
              <a:gd name="connsiteX110" fmla="*/ 6832324 w 7918980"/>
              <a:gd name="connsiteY110" fmla="*/ 3278130 h 6858000"/>
              <a:gd name="connsiteX111" fmla="*/ 6849750 w 7918980"/>
              <a:gd name="connsiteY111" fmla="*/ 3325671 h 6858000"/>
              <a:gd name="connsiteX112" fmla="*/ 6847551 w 7918980"/>
              <a:gd name="connsiteY112" fmla="*/ 3332072 h 6858000"/>
              <a:gd name="connsiteX113" fmla="*/ 6864685 w 7918980"/>
              <a:gd name="connsiteY113" fmla="*/ 3362948 h 6858000"/>
              <a:gd name="connsiteX114" fmla="*/ 6870457 w 7918980"/>
              <a:gd name="connsiteY114" fmla="*/ 3378959 h 6858000"/>
              <a:gd name="connsiteX115" fmla="*/ 6883738 w 7918980"/>
              <a:gd name="connsiteY115" fmla="*/ 3407057 h 6858000"/>
              <a:gd name="connsiteX116" fmla="*/ 6881948 w 7918980"/>
              <a:gd name="connsiteY116" fmla="*/ 3409825 h 6858000"/>
              <a:gd name="connsiteX117" fmla="*/ 6885647 w 7918980"/>
              <a:gd name="connsiteY117" fmla="*/ 3415218 h 6858000"/>
              <a:gd name="connsiteX118" fmla="*/ 6883908 w 7918980"/>
              <a:gd name="connsiteY118" fmla="*/ 3419880 h 6858000"/>
              <a:gd name="connsiteX119" fmla="*/ 6885903 w 7918980"/>
              <a:gd name="connsiteY119" fmla="*/ 3424545 h 6858000"/>
              <a:gd name="connsiteX120" fmla="*/ 6887603 w 7918980"/>
              <a:gd name="connsiteY120" fmla="*/ 3476412 h 6858000"/>
              <a:gd name="connsiteX121" fmla="*/ 6892664 w 7918980"/>
              <a:gd name="connsiteY121" fmla="*/ 3486850 h 6858000"/>
              <a:gd name="connsiteX122" fmla="*/ 6886319 w 7918980"/>
              <a:gd name="connsiteY122" fmla="*/ 3496391 h 6858000"/>
              <a:gd name="connsiteX123" fmla="*/ 6893119 w 7918980"/>
              <a:gd name="connsiteY123" fmla="*/ 3531201 h 6858000"/>
              <a:gd name="connsiteX124" fmla="*/ 6902876 w 7918980"/>
              <a:gd name="connsiteY124" fmla="*/ 3542019 h 6858000"/>
              <a:gd name="connsiteX125" fmla="*/ 6910520 w 7918980"/>
              <a:gd name="connsiteY125" fmla="*/ 3552249 h 6858000"/>
              <a:gd name="connsiteX126" fmla="*/ 6910882 w 7918980"/>
              <a:gd name="connsiteY126" fmla="*/ 3553678 h 6858000"/>
              <a:gd name="connsiteX127" fmla="*/ 6914489 w 7918980"/>
              <a:gd name="connsiteY127" fmla="*/ 3568021 h 6858000"/>
              <a:gd name="connsiteX128" fmla="*/ 6914914 w 7918980"/>
              <a:gd name="connsiteY128" fmla="*/ 3569719 h 6858000"/>
              <a:gd name="connsiteX129" fmla="*/ 6912342 w 7918980"/>
              <a:gd name="connsiteY129" fmla="*/ 3586412 h 6858000"/>
              <a:gd name="connsiteX130" fmla="*/ 6915338 w 7918980"/>
              <a:gd name="connsiteY130" fmla="*/ 3597336 h 6858000"/>
              <a:gd name="connsiteX131" fmla="*/ 6907234 w 7918980"/>
              <a:gd name="connsiteY131" fmla="*/ 3606007 h 6858000"/>
              <a:gd name="connsiteX132" fmla="*/ 6907261 w 7918980"/>
              <a:gd name="connsiteY132" fmla="*/ 3641228 h 6858000"/>
              <a:gd name="connsiteX133" fmla="*/ 6914828 w 7918980"/>
              <a:gd name="connsiteY133" fmla="*/ 3653088 h 6858000"/>
              <a:gd name="connsiteX134" fmla="*/ 6920416 w 7918980"/>
              <a:gd name="connsiteY134" fmla="*/ 3664114 h 6858000"/>
              <a:gd name="connsiteX135" fmla="*/ 6920498 w 7918980"/>
              <a:gd name="connsiteY135" fmla="*/ 3665569 h 6858000"/>
              <a:gd name="connsiteX136" fmla="*/ 6922809 w 7918980"/>
              <a:gd name="connsiteY136" fmla="*/ 3707357 h 6858000"/>
              <a:gd name="connsiteX137" fmla="*/ 6937676 w 7918980"/>
              <a:gd name="connsiteY137" fmla="*/ 3778166 h 6858000"/>
              <a:gd name="connsiteX138" fmla="*/ 6958359 w 7918980"/>
              <a:gd name="connsiteY138" fmla="*/ 3878222 h 6858000"/>
              <a:gd name="connsiteX139" fmla="*/ 6953118 w 7918980"/>
              <a:gd name="connsiteY139" fmla="*/ 4048117 h 6858000"/>
              <a:gd name="connsiteX140" fmla="*/ 6913020 w 7918980"/>
              <a:gd name="connsiteY140" fmla="*/ 4219510 h 6858000"/>
              <a:gd name="connsiteX141" fmla="*/ 6915792 w 7918980"/>
              <a:gd name="connsiteY141" fmla="*/ 4411258 h 6858000"/>
              <a:gd name="connsiteX142" fmla="*/ 6907579 w 7918980"/>
              <a:gd name="connsiteY142" fmla="*/ 4488531 h 6858000"/>
              <a:gd name="connsiteX143" fmla="*/ 6907052 w 7918980"/>
              <a:gd name="connsiteY143" fmla="*/ 4539168 h 6858000"/>
              <a:gd name="connsiteX144" fmla="*/ 6891916 w 7918980"/>
              <a:gd name="connsiteY144" fmla="*/ 4625153 h 6858000"/>
              <a:gd name="connsiteX145" fmla="*/ 6882094 w 7918980"/>
              <a:gd name="connsiteY145" fmla="*/ 4733115 h 6858000"/>
              <a:gd name="connsiteX146" fmla="*/ 6860189 w 7918980"/>
              <a:gd name="connsiteY146" fmla="*/ 4844323 h 6858000"/>
              <a:gd name="connsiteX147" fmla="*/ 6843618 w 7918980"/>
              <a:gd name="connsiteY147" fmla="*/ 4877992 h 6858000"/>
              <a:gd name="connsiteX148" fmla="*/ 6829393 w 7918980"/>
              <a:gd name="connsiteY148" fmla="*/ 4925805 h 6858000"/>
              <a:gd name="connsiteX149" fmla="*/ 6794017 w 7918980"/>
              <a:gd name="connsiteY149" fmla="*/ 5009272 h 6858000"/>
              <a:gd name="connsiteX150" fmla="*/ 6786085 w 7918980"/>
              <a:gd name="connsiteY150" fmla="*/ 5111369 h 6858000"/>
              <a:gd name="connsiteX151" fmla="*/ 6799321 w 7918980"/>
              <a:gd name="connsiteY151" fmla="*/ 5210876 h 6858000"/>
              <a:gd name="connsiteX152" fmla="*/ 6803597 w 7918980"/>
              <a:gd name="connsiteY152" fmla="*/ 5269726 h 6858000"/>
              <a:gd name="connsiteX153" fmla="*/ 6820713 w 7918980"/>
              <a:gd name="connsiteY153" fmla="*/ 5464225 h 6858000"/>
              <a:gd name="connsiteX154" fmla="*/ 6824380 w 7918980"/>
              <a:gd name="connsiteY154" fmla="*/ 5594585 h 6858000"/>
              <a:gd name="connsiteX155" fmla="*/ 6806680 w 7918980"/>
              <a:gd name="connsiteY155" fmla="*/ 5667896 h 6858000"/>
              <a:gd name="connsiteX156" fmla="*/ 6791486 w 7918980"/>
              <a:gd name="connsiteY156" fmla="*/ 5769225 h 6858000"/>
              <a:gd name="connsiteX157" fmla="*/ 6792745 w 7918980"/>
              <a:gd name="connsiteY157" fmla="*/ 5823324 h 6858000"/>
              <a:gd name="connsiteX158" fmla="*/ 6789109 w 7918980"/>
              <a:gd name="connsiteY158" fmla="*/ 5862699 h 6858000"/>
              <a:gd name="connsiteX159" fmla="*/ 6793675 w 7918980"/>
              <a:gd name="connsiteY159" fmla="*/ 5906467 h 6858000"/>
              <a:gd name="connsiteX160" fmla="*/ 6814548 w 7918980"/>
              <a:gd name="connsiteY160" fmla="*/ 5939847 h 6858000"/>
              <a:gd name="connsiteX161" fmla="*/ 6809795 w 7918980"/>
              <a:gd name="connsiteY161" fmla="*/ 5973994 h 6858000"/>
              <a:gd name="connsiteX162" fmla="*/ 6810756 w 7918980"/>
              <a:gd name="connsiteY162" fmla="*/ 6089693 h 6858000"/>
              <a:gd name="connsiteX163" fmla="*/ 6814601 w 7918980"/>
              <a:gd name="connsiteY163" fmla="*/ 6224938 h 6858000"/>
              <a:gd name="connsiteX164" fmla="*/ 6840137 w 7918980"/>
              <a:gd name="connsiteY164" fmla="*/ 6370251 h 6858000"/>
              <a:gd name="connsiteX165" fmla="*/ 6863777 w 7918980"/>
              <a:gd name="connsiteY165" fmla="*/ 6541313 h 6858000"/>
              <a:gd name="connsiteX166" fmla="*/ 6868355 w 7918980"/>
              <a:gd name="connsiteY166" fmla="*/ 6640957 h 6858000"/>
              <a:gd name="connsiteX167" fmla="*/ 6881422 w 7918980"/>
              <a:gd name="connsiteY167" fmla="*/ 6705297 h 6858000"/>
              <a:gd name="connsiteX168" fmla="*/ 6894105 w 7918980"/>
              <a:gd name="connsiteY168" fmla="*/ 6759582 h 6858000"/>
              <a:gd name="connsiteX169" fmla="*/ 6892152 w 7918980"/>
              <a:gd name="connsiteY169" fmla="*/ 6817746 h 6858000"/>
              <a:gd name="connsiteX170" fmla="*/ 6895302 w 7918980"/>
              <a:gd name="connsiteY170" fmla="*/ 6843646 h 6858000"/>
              <a:gd name="connsiteX171" fmla="*/ 6914368 w 7918980"/>
              <a:gd name="connsiteY171" fmla="*/ 6857998 h 6858000"/>
              <a:gd name="connsiteX172" fmla="*/ 7549620 w 7918980"/>
              <a:gd name="connsiteY172" fmla="*/ 6857998 h 6858000"/>
              <a:gd name="connsiteX173" fmla="*/ 7918980 w 7918980"/>
              <a:gd name="connsiteY173" fmla="*/ 6857998 h 6858000"/>
              <a:gd name="connsiteX174" fmla="*/ 7918980 w 7918980"/>
              <a:gd name="connsiteY174" fmla="*/ 6858000 h 6858000"/>
              <a:gd name="connsiteX175" fmla="*/ 7549620 w 7918980"/>
              <a:gd name="connsiteY175" fmla="*/ 6858000 h 6858000"/>
              <a:gd name="connsiteX176" fmla="*/ 6658851 w 7918980"/>
              <a:gd name="connsiteY176" fmla="*/ 6858000 h 6858000"/>
              <a:gd name="connsiteX177" fmla="*/ 2092387 w 7918980"/>
              <a:gd name="connsiteY177" fmla="*/ 6858000 h 6858000"/>
              <a:gd name="connsiteX178" fmla="*/ 1822980 w 7918980"/>
              <a:gd name="connsiteY178" fmla="*/ 6858000 h 6858000"/>
              <a:gd name="connsiteX179" fmla="*/ 727500 w 7918980"/>
              <a:gd name="connsiteY179" fmla="*/ 6858000 h 6858000"/>
              <a:gd name="connsiteX180" fmla="*/ 504457 w 7918980"/>
              <a:gd name="connsiteY180" fmla="*/ 6858000 h 6858000"/>
              <a:gd name="connsiteX181" fmla="*/ 0 w 7918980"/>
              <a:gd name="connsiteY181" fmla="*/ 6858000 h 6858000"/>
              <a:gd name="connsiteX182" fmla="*/ 0 w 7918980"/>
              <a:gd name="connsiteY182"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7007460 w 7918980"/>
              <a:gd name="connsiteY67" fmla="*/ 1945112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 name="connsiteX0" fmla="*/ 0 w 7918980"/>
              <a:gd name="connsiteY0" fmla="*/ 0 h 6858000"/>
              <a:gd name="connsiteX1" fmla="*/ 504457 w 7918980"/>
              <a:gd name="connsiteY1" fmla="*/ 0 h 6858000"/>
              <a:gd name="connsiteX2" fmla="*/ 727500 w 7918980"/>
              <a:gd name="connsiteY2" fmla="*/ 0 h 6858000"/>
              <a:gd name="connsiteX3" fmla="*/ 1822980 w 7918980"/>
              <a:gd name="connsiteY3" fmla="*/ 0 h 6858000"/>
              <a:gd name="connsiteX4" fmla="*/ 2092387 w 7918980"/>
              <a:gd name="connsiteY4" fmla="*/ 0 h 6858000"/>
              <a:gd name="connsiteX5" fmla="*/ 7076514 w 7918980"/>
              <a:gd name="connsiteY5" fmla="*/ 0 h 6858000"/>
              <a:gd name="connsiteX6" fmla="*/ 7264525 w 7918980"/>
              <a:gd name="connsiteY6" fmla="*/ 0 h 6858000"/>
              <a:gd name="connsiteX7" fmla="*/ 7390497 w 7918980"/>
              <a:gd name="connsiteY7" fmla="*/ 0 h 6858000"/>
              <a:gd name="connsiteX8" fmla="*/ 7389918 w 7918980"/>
              <a:gd name="connsiteY8" fmla="*/ 1705 h 6858000"/>
              <a:gd name="connsiteX9" fmla="*/ 7374574 w 7918980"/>
              <a:gd name="connsiteY9" fmla="*/ 17287 h 6858000"/>
              <a:gd name="connsiteX10" fmla="*/ 7368621 w 7918980"/>
              <a:gd name="connsiteY10" fmla="*/ 130336 h 6858000"/>
              <a:gd name="connsiteX11" fmla="*/ 7361269 w 7918980"/>
              <a:gd name="connsiteY11" fmla="*/ 187093 h 6858000"/>
              <a:gd name="connsiteX12" fmla="*/ 7368770 w 7918980"/>
              <a:gd name="connsiteY12" fmla="*/ 265704 h 6858000"/>
              <a:gd name="connsiteX13" fmla="*/ 7365293 w 7918980"/>
              <a:gd name="connsiteY13" fmla="*/ 354566 h 6858000"/>
              <a:gd name="connsiteX14" fmla="*/ 7347106 w 7918980"/>
              <a:gd name="connsiteY14" fmla="*/ 472000 h 6858000"/>
              <a:gd name="connsiteX15" fmla="*/ 7345150 w 7918980"/>
              <a:gd name="connsiteY15" fmla="*/ 473782 h 6858000"/>
              <a:gd name="connsiteX16" fmla="*/ 7344778 w 7918980"/>
              <a:gd name="connsiteY16" fmla="*/ 491380 h 6858000"/>
              <a:gd name="connsiteX17" fmla="*/ 7359399 w 7918980"/>
              <a:gd name="connsiteY17" fmla="*/ 531675 h 6858000"/>
              <a:gd name="connsiteX18" fmla="*/ 7356415 w 7918980"/>
              <a:gd name="connsiteY18" fmla="*/ 536015 h 6858000"/>
              <a:gd name="connsiteX19" fmla="*/ 7361068 w 7918980"/>
              <a:gd name="connsiteY19" fmla="*/ 572092 h 6858000"/>
              <a:gd name="connsiteX20" fmla="*/ 7359041 w 7918980"/>
              <a:gd name="connsiteY20" fmla="*/ 572511 h 6858000"/>
              <a:gd name="connsiteX21" fmla="*/ 7351198 w 7918980"/>
              <a:gd name="connsiteY21" fmla="*/ 582332 h 6858000"/>
              <a:gd name="connsiteX22" fmla="*/ 7340991 w 7918980"/>
              <a:gd name="connsiteY22" fmla="*/ 601285 h 6858000"/>
              <a:gd name="connsiteX23" fmla="*/ 7296154 w 7918980"/>
              <a:gd name="connsiteY23" fmla="*/ 681608 h 6858000"/>
              <a:gd name="connsiteX24" fmla="*/ 7295943 w 7918980"/>
              <a:gd name="connsiteY24" fmla="*/ 689151 h 6858000"/>
              <a:gd name="connsiteX25" fmla="*/ 7295465 w 7918980"/>
              <a:gd name="connsiteY25" fmla="*/ 689289 h 6858000"/>
              <a:gd name="connsiteX26" fmla="*/ 7294306 w 7918980"/>
              <a:gd name="connsiteY26" fmla="*/ 697222 h 6858000"/>
              <a:gd name="connsiteX27" fmla="*/ 7295144 w 7918980"/>
              <a:gd name="connsiteY27" fmla="*/ 717531 h 6858000"/>
              <a:gd name="connsiteX28" fmla="*/ 7291871 w 7918980"/>
              <a:gd name="connsiteY28" fmla="*/ 722494 h 6858000"/>
              <a:gd name="connsiteX29" fmla="*/ 7286061 w 7918980"/>
              <a:gd name="connsiteY29" fmla="*/ 724368 h 6858000"/>
              <a:gd name="connsiteX30" fmla="*/ 7269961 w 7918980"/>
              <a:gd name="connsiteY30" fmla="*/ 752692 h 6858000"/>
              <a:gd name="connsiteX31" fmla="*/ 7240170 w 7918980"/>
              <a:gd name="connsiteY31" fmla="*/ 816346 h 6858000"/>
              <a:gd name="connsiteX32" fmla="*/ 7211938 w 7918980"/>
              <a:gd name="connsiteY32" fmla="*/ 889417 h 6858000"/>
              <a:gd name="connsiteX33" fmla="*/ 7130024 w 7918980"/>
              <a:gd name="connsiteY33" fmla="*/ 1063288 h 6858000"/>
              <a:gd name="connsiteX34" fmla="*/ 7126817 w 7918980"/>
              <a:gd name="connsiteY34" fmla="*/ 1157176 h 6858000"/>
              <a:gd name="connsiteX35" fmla="*/ 7109474 w 7918980"/>
              <a:gd name="connsiteY35" fmla="*/ 1210776 h 6858000"/>
              <a:gd name="connsiteX36" fmla="*/ 7105443 w 7918980"/>
              <a:gd name="connsiteY36" fmla="*/ 1301993 h 6858000"/>
              <a:gd name="connsiteX37" fmla="*/ 7075215 w 7918980"/>
              <a:gd name="connsiteY37" fmla="*/ 1360879 h 6858000"/>
              <a:gd name="connsiteX38" fmla="*/ 7067477 w 7918980"/>
              <a:gd name="connsiteY38" fmla="*/ 1404045 h 6858000"/>
              <a:gd name="connsiteX39" fmla="*/ 7046803 w 7918980"/>
              <a:gd name="connsiteY39" fmla="*/ 1429568 h 6858000"/>
              <a:gd name="connsiteX40" fmla="*/ 7047831 w 7918980"/>
              <a:gd name="connsiteY40" fmla="*/ 1430305 h 6858000"/>
              <a:gd name="connsiteX41" fmla="*/ 7035374 w 7918980"/>
              <a:gd name="connsiteY41" fmla="*/ 1463304 h 6858000"/>
              <a:gd name="connsiteX42" fmla="*/ 7032938 w 7918980"/>
              <a:gd name="connsiteY42" fmla="*/ 1514846 h 6858000"/>
              <a:gd name="connsiteX43" fmla="*/ 7029397 w 7918980"/>
              <a:gd name="connsiteY43" fmla="*/ 1519731 h 6858000"/>
              <a:gd name="connsiteX44" fmla="*/ 7029620 w 7918980"/>
              <a:gd name="connsiteY44" fmla="*/ 1519929 h 6858000"/>
              <a:gd name="connsiteX45" fmla="*/ 7030612 w 7918980"/>
              <a:gd name="connsiteY45" fmla="*/ 1546022 h 6858000"/>
              <a:gd name="connsiteX46" fmla="*/ 7035010 w 7918980"/>
              <a:gd name="connsiteY46" fmla="*/ 1578752 h 6858000"/>
              <a:gd name="connsiteX47" fmla="*/ 7026513 w 7918980"/>
              <a:gd name="connsiteY47" fmla="*/ 1647555 h 6858000"/>
              <a:gd name="connsiteX48" fmla="*/ 7013857 w 7918980"/>
              <a:gd name="connsiteY48" fmla="*/ 1715685 h 6858000"/>
              <a:gd name="connsiteX49" fmla="*/ 7007215 w 7918980"/>
              <a:gd name="connsiteY49" fmla="*/ 1740358 h 6858000"/>
              <a:gd name="connsiteX50" fmla="*/ 7004455 w 7918980"/>
              <a:gd name="connsiteY50" fmla="*/ 1784314 h 6858000"/>
              <a:gd name="connsiteX51" fmla="*/ 7008825 w 7918980"/>
              <a:gd name="connsiteY51" fmla="*/ 1804434 h 6858000"/>
              <a:gd name="connsiteX52" fmla="*/ 7008048 w 7918980"/>
              <a:gd name="connsiteY52" fmla="*/ 1805316 h 6858000"/>
              <a:gd name="connsiteX53" fmla="*/ 7011573 w 7918980"/>
              <a:gd name="connsiteY53" fmla="*/ 1807109 h 6858000"/>
              <a:gd name="connsiteX54" fmla="*/ 7008900 w 7918980"/>
              <a:gd name="connsiteY54" fmla="*/ 1821003 h 6858000"/>
              <a:gd name="connsiteX55" fmla="*/ 7006523 w 7918980"/>
              <a:gd name="connsiteY55" fmla="*/ 1824832 h 6858000"/>
              <a:gd name="connsiteX56" fmla="*/ 7005215 w 7918980"/>
              <a:gd name="connsiteY56" fmla="*/ 1830429 h 6858000"/>
              <a:gd name="connsiteX57" fmla="*/ 7005505 w 7918980"/>
              <a:gd name="connsiteY57" fmla="*/ 1830569 h 6858000"/>
              <a:gd name="connsiteX58" fmla="*/ 7003643 w 7918980"/>
              <a:gd name="connsiteY58" fmla="*/ 1835810 h 6858000"/>
              <a:gd name="connsiteX59" fmla="*/ 6990432 w 7918980"/>
              <a:gd name="connsiteY59" fmla="*/ 1861483 h 6858000"/>
              <a:gd name="connsiteX60" fmla="*/ 6997246 w 7918980"/>
              <a:gd name="connsiteY60" fmla="*/ 1892417 h 6858000"/>
              <a:gd name="connsiteX61" fmla="*/ 7012242 w 7918980"/>
              <a:gd name="connsiteY61" fmla="*/ 1895114 h 6858000"/>
              <a:gd name="connsiteX62" fmla="*/ 7010080 w 7918980"/>
              <a:gd name="connsiteY62" fmla="*/ 1899379 h 6858000"/>
              <a:gd name="connsiteX63" fmla="*/ 7003451 w 7918980"/>
              <a:gd name="connsiteY63" fmla="*/ 1907867 h 6858000"/>
              <a:gd name="connsiteX64" fmla="*/ 7004341 w 7918980"/>
              <a:gd name="connsiteY64" fmla="*/ 1910265 h 6858000"/>
              <a:gd name="connsiteX65" fmla="*/ 7001248 w 7918980"/>
              <a:gd name="connsiteY65" fmla="*/ 1935584 h 6858000"/>
              <a:gd name="connsiteX66" fmla="*/ 7006599 w 7918980"/>
              <a:gd name="connsiteY66" fmla="*/ 1942021 h 6858000"/>
              <a:gd name="connsiteX67" fmla="*/ 6985020 w 7918980"/>
              <a:gd name="connsiteY67" fmla="*/ 1967551 h 6858000"/>
              <a:gd name="connsiteX68" fmla="*/ 6949577 w 7918980"/>
              <a:gd name="connsiteY68" fmla="*/ 2024270 h 6858000"/>
              <a:gd name="connsiteX69" fmla="*/ 6942508 w 7918980"/>
              <a:gd name="connsiteY69" fmla="*/ 2107942 h 6858000"/>
              <a:gd name="connsiteX70" fmla="*/ 6933336 w 7918980"/>
              <a:gd name="connsiteY70" fmla="*/ 2193455 h 6858000"/>
              <a:gd name="connsiteX71" fmla="*/ 6927972 w 7918980"/>
              <a:gd name="connsiteY71" fmla="*/ 2260088 h 6858000"/>
              <a:gd name="connsiteX72" fmla="*/ 6909058 w 7918980"/>
              <a:gd name="connsiteY72" fmla="*/ 2296008 h 6858000"/>
              <a:gd name="connsiteX73" fmla="*/ 6901810 w 7918980"/>
              <a:gd name="connsiteY73" fmla="*/ 2305564 h 6858000"/>
              <a:gd name="connsiteX74" fmla="*/ 6904482 w 7918980"/>
              <a:gd name="connsiteY74" fmla="*/ 2320214 h 6858000"/>
              <a:gd name="connsiteX75" fmla="*/ 6891885 w 7918980"/>
              <a:gd name="connsiteY75" fmla="*/ 2417011 h 6858000"/>
              <a:gd name="connsiteX76" fmla="*/ 6884970 w 7918980"/>
              <a:gd name="connsiteY76" fmla="*/ 2454207 h 6858000"/>
              <a:gd name="connsiteX77" fmla="*/ 6882954 w 7918980"/>
              <a:gd name="connsiteY77" fmla="*/ 2487203 h 6858000"/>
              <a:gd name="connsiteX78" fmla="*/ 6871484 w 7918980"/>
              <a:gd name="connsiteY78" fmla="*/ 2512282 h 6858000"/>
              <a:gd name="connsiteX79" fmla="*/ 6872496 w 7918980"/>
              <a:gd name="connsiteY79" fmla="*/ 2514318 h 6858000"/>
              <a:gd name="connsiteX80" fmla="*/ 6898111 w 7918980"/>
              <a:gd name="connsiteY80" fmla="*/ 2574334 h 6858000"/>
              <a:gd name="connsiteX81" fmla="*/ 6897017 w 7918980"/>
              <a:gd name="connsiteY81" fmla="*/ 2579877 h 6858000"/>
              <a:gd name="connsiteX82" fmla="*/ 6897171 w 7918980"/>
              <a:gd name="connsiteY82" fmla="*/ 2608928 h 6858000"/>
              <a:gd name="connsiteX83" fmla="*/ 6896584 w 7918980"/>
              <a:gd name="connsiteY83" fmla="*/ 2613111 h 6858000"/>
              <a:gd name="connsiteX84" fmla="*/ 6888164 w 7918980"/>
              <a:gd name="connsiteY84" fmla="*/ 2621996 h 6858000"/>
              <a:gd name="connsiteX85" fmla="*/ 6890652 w 7918980"/>
              <a:gd name="connsiteY85" fmla="*/ 2634265 h 6858000"/>
              <a:gd name="connsiteX86" fmla="*/ 6882034 w 7918980"/>
              <a:gd name="connsiteY86" fmla="*/ 2647237 h 6858000"/>
              <a:gd name="connsiteX87" fmla="*/ 6888195 w 7918980"/>
              <a:gd name="connsiteY87" fmla="*/ 2650786 h 6858000"/>
              <a:gd name="connsiteX88" fmla="*/ 6894052 w 7918980"/>
              <a:gd name="connsiteY88" fmla="*/ 2661993 h 6858000"/>
              <a:gd name="connsiteX89" fmla="*/ 6885953 w 7918980"/>
              <a:gd name="connsiteY89" fmla="*/ 2670949 h 6858000"/>
              <a:gd name="connsiteX90" fmla="*/ 6880156 w 7918980"/>
              <a:gd name="connsiteY90" fmla="*/ 2690255 h 6858000"/>
              <a:gd name="connsiteX91" fmla="*/ 6881009 w 7918980"/>
              <a:gd name="connsiteY91" fmla="*/ 2695683 h 6858000"/>
              <a:gd name="connsiteX92" fmla="*/ 6870001 w 7918980"/>
              <a:gd name="connsiteY92" fmla="*/ 2713964 h 6858000"/>
              <a:gd name="connsiteX93" fmla="*/ 6864441 w 7918980"/>
              <a:gd name="connsiteY93" fmla="*/ 2730175 h 6858000"/>
              <a:gd name="connsiteX94" fmla="*/ 6875107 w 7918980"/>
              <a:gd name="connsiteY94" fmla="*/ 2763497 h 6858000"/>
              <a:gd name="connsiteX95" fmla="*/ 6837349 w 7918980"/>
              <a:gd name="connsiteY95" fmla="*/ 3051539 h 6858000"/>
              <a:gd name="connsiteX96" fmla="*/ 6835698 w 7918980"/>
              <a:gd name="connsiteY96" fmla="*/ 3060333 h 6858000"/>
              <a:gd name="connsiteX97" fmla="*/ 6837785 w 7918980"/>
              <a:gd name="connsiteY97" fmla="*/ 3065434 h 6858000"/>
              <a:gd name="connsiteX98" fmla="*/ 6834476 w 7918980"/>
              <a:gd name="connsiteY98" fmla="*/ 3066836 h 6858000"/>
              <a:gd name="connsiteX99" fmla="*/ 6831096 w 7918980"/>
              <a:gd name="connsiteY99" fmla="*/ 3084834 h 6858000"/>
              <a:gd name="connsiteX100" fmla="*/ 6831305 w 7918980"/>
              <a:gd name="connsiteY100" fmla="*/ 3097259 h 6858000"/>
              <a:gd name="connsiteX101" fmla="*/ 6828050 w 7918980"/>
              <a:gd name="connsiteY101" fmla="*/ 3101053 h 6858000"/>
              <a:gd name="connsiteX102" fmla="*/ 6827093 w 7918980"/>
              <a:gd name="connsiteY102" fmla="*/ 3106151 h 6858000"/>
              <a:gd name="connsiteX103" fmla="*/ 6833251 w 7918980"/>
              <a:gd name="connsiteY103" fmla="*/ 3116747 h 6858000"/>
              <a:gd name="connsiteX104" fmla="*/ 6825921 w 7918980"/>
              <a:gd name="connsiteY104" fmla="*/ 3151828 h 6858000"/>
              <a:gd name="connsiteX105" fmla="*/ 6825863 w 7918980"/>
              <a:gd name="connsiteY105" fmla="*/ 3180546 h 6858000"/>
              <a:gd name="connsiteX106" fmla="*/ 6839691 w 7918980"/>
              <a:gd name="connsiteY106" fmla="*/ 3258677 h 6858000"/>
              <a:gd name="connsiteX107" fmla="*/ 6840898 w 7918980"/>
              <a:gd name="connsiteY107" fmla="*/ 3262610 h 6858000"/>
              <a:gd name="connsiteX108" fmla="*/ 6834652 w 7918980"/>
              <a:gd name="connsiteY108" fmla="*/ 3277179 h 6858000"/>
              <a:gd name="connsiteX109" fmla="*/ 6832324 w 7918980"/>
              <a:gd name="connsiteY109" fmla="*/ 3278130 h 6858000"/>
              <a:gd name="connsiteX110" fmla="*/ 6849750 w 7918980"/>
              <a:gd name="connsiteY110" fmla="*/ 3325671 h 6858000"/>
              <a:gd name="connsiteX111" fmla="*/ 6847551 w 7918980"/>
              <a:gd name="connsiteY111" fmla="*/ 3332072 h 6858000"/>
              <a:gd name="connsiteX112" fmla="*/ 6864685 w 7918980"/>
              <a:gd name="connsiteY112" fmla="*/ 3362948 h 6858000"/>
              <a:gd name="connsiteX113" fmla="*/ 6870457 w 7918980"/>
              <a:gd name="connsiteY113" fmla="*/ 3378959 h 6858000"/>
              <a:gd name="connsiteX114" fmla="*/ 6883738 w 7918980"/>
              <a:gd name="connsiteY114" fmla="*/ 3407057 h 6858000"/>
              <a:gd name="connsiteX115" fmla="*/ 6881948 w 7918980"/>
              <a:gd name="connsiteY115" fmla="*/ 3409825 h 6858000"/>
              <a:gd name="connsiteX116" fmla="*/ 6885647 w 7918980"/>
              <a:gd name="connsiteY116" fmla="*/ 3415218 h 6858000"/>
              <a:gd name="connsiteX117" fmla="*/ 6883908 w 7918980"/>
              <a:gd name="connsiteY117" fmla="*/ 3419880 h 6858000"/>
              <a:gd name="connsiteX118" fmla="*/ 6885903 w 7918980"/>
              <a:gd name="connsiteY118" fmla="*/ 3424545 h 6858000"/>
              <a:gd name="connsiteX119" fmla="*/ 6887603 w 7918980"/>
              <a:gd name="connsiteY119" fmla="*/ 3476412 h 6858000"/>
              <a:gd name="connsiteX120" fmla="*/ 6892664 w 7918980"/>
              <a:gd name="connsiteY120" fmla="*/ 3486850 h 6858000"/>
              <a:gd name="connsiteX121" fmla="*/ 6886319 w 7918980"/>
              <a:gd name="connsiteY121" fmla="*/ 3496391 h 6858000"/>
              <a:gd name="connsiteX122" fmla="*/ 6893119 w 7918980"/>
              <a:gd name="connsiteY122" fmla="*/ 3531201 h 6858000"/>
              <a:gd name="connsiteX123" fmla="*/ 6902876 w 7918980"/>
              <a:gd name="connsiteY123" fmla="*/ 3542019 h 6858000"/>
              <a:gd name="connsiteX124" fmla="*/ 6910520 w 7918980"/>
              <a:gd name="connsiteY124" fmla="*/ 3552249 h 6858000"/>
              <a:gd name="connsiteX125" fmla="*/ 6910882 w 7918980"/>
              <a:gd name="connsiteY125" fmla="*/ 3553678 h 6858000"/>
              <a:gd name="connsiteX126" fmla="*/ 6914489 w 7918980"/>
              <a:gd name="connsiteY126" fmla="*/ 3568021 h 6858000"/>
              <a:gd name="connsiteX127" fmla="*/ 6914914 w 7918980"/>
              <a:gd name="connsiteY127" fmla="*/ 3569719 h 6858000"/>
              <a:gd name="connsiteX128" fmla="*/ 6912342 w 7918980"/>
              <a:gd name="connsiteY128" fmla="*/ 3586412 h 6858000"/>
              <a:gd name="connsiteX129" fmla="*/ 6915338 w 7918980"/>
              <a:gd name="connsiteY129" fmla="*/ 3597336 h 6858000"/>
              <a:gd name="connsiteX130" fmla="*/ 6907234 w 7918980"/>
              <a:gd name="connsiteY130" fmla="*/ 3606007 h 6858000"/>
              <a:gd name="connsiteX131" fmla="*/ 6907261 w 7918980"/>
              <a:gd name="connsiteY131" fmla="*/ 3641228 h 6858000"/>
              <a:gd name="connsiteX132" fmla="*/ 6914828 w 7918980"/>
              <a:gd name="connsiteY132" fmla="*/ 3653088 h 6858000"/>
              <a:gd name="connsiteX133" fmla="*/ 6920416 w 7918980"/>
              <a:gd name="connsiteY133" fmla="*/ 3664114 h 6858000"/>
              <a:gd name="connsiteX134" fmla="*/ 6920498 w 7918980"/>
              <a:gd name="connsiteY134" fmla="*/ 3665569 h 6858000"/>
              <a:gd name="connsiteX135" fmla="*/ 6922809 w 7918980"/>
              <a:gd name="connsiteY135" fmla="*/ 3707357 h 6858000"/>
              <a:gd name="connsiteX136" fmla="*/ 6937676 w 7918980"/>
              <a:gd name="connsiteY136" fmla="*/ 3778166 h 6858000"/>
              <a:gd name="connsiteX137" fmla="*/ 6958359 w 7918980"/>
              <a:gd name="connsiteY137" fmla="*/ 3878222 h 6858000"/>
              <a:gd name="connsiteX138" fmla="*/ 6953118 w 7918980"/>
              <a:gd name="connsiteY138" fmla="*/ 4048117 h 6858000"/>
              <a:gd name="connsiteX139" fmla="*/ 6913020 w 7918980"/>
              <a:gd name="connsiteY139" fmla="*/ 4219510 h 6858000"/>
              <a:gd name="connsiteX140" fmla="*/ 6915792 w 7918980"/>
              <a:gd name="connsiteY140" fmla="*/ 4411258 h 6858000"/>
              <a:gd name="connsiteX141" fmla="*/ 6907579 w 7918980"/>
              <a:gd name="connsiteY141" fmla="*/ 4488531 h 6858000"/>
              <a:gd name="connsiteX142" fmla="*/ 6907052 w 7918980"/>
              <a:gd name="connsiteY142" fmla="*/ 4539168 h 6858000"/>
              <a:gd name="connsiteX143" fmla="*/ 6891916 w 7918980"/>
              <a:gd name="connsiteY143" fmla="*/ 4625153 h 6858000"/>
              <a:gd name="connsiteX144" fmla="*/ 6882094 w 7918980"/>
              <a:gd name="connsiteY144" fmla="*/ 4733115 h 6858000"/>
              <a:gd name="connsiteX145" fmla="*/ 6860189 w 7918980"/>
              <a:gd name="connsiteY145" fmla="*/ 4844323 h 6858000"/>
              <a:gd name="connsiteX146" fmla="*/ 6843618 w 7918980"/>
              <a:gd name="connsiteY146" fmla="*/ 4877992 h 6858000"/>
              <a:gd name="connsiteX147" fmla="*/ 6829393 w 7918980"/>
              <a:gd name="connsiteY147" fmla="*/ 4925805 h 6858000"/>
              <a:gd name="connsiteX148" fmla="*/ 6794017 w 7918980"/>
              <a:gd name="connsiteY148" fmla="*/ 5009272 h 6858000"/>
              <a:gd name="connsiteX149" fmla="*/ 6786085 w 7918980"/>
              <a:gd name="connsiteY149" fmla="*/ 5111369 h 6858000"/>
              <a:gd name="connsiteX150" fmla="*/ 6799321 w 7918980"/>
              <a:gd name="connsiteY150" fmla="*/ 5210876 h 6858000"/>
              <a:gd name="connsiteX151" fmla="*/ 6803597 w 7918980"/>
              <a:gd name="connsiteY151" fmla="*/ 5269726 h 6858000"/>
              <a:gd name="connsiteX152" fmla="*/ 6820713 w 7918980"/>
              <a:gd name="connsiteY152" fmla="*/ 5464225 h 6858000"/>
              <a:gd name="connsiteX153" fmla="*/ 6824380 w 7918980"/>
              <a:gd name="connsiteY153" fmla="*/ 5594585 h 6858000"/>
              <a:gd name="connsiteX154" fmla="*/ 6806680 w 7918980"/>
              <a:gd name="connsiteY154" fmla="*/ 5667896 h 6858000"/>
              <a:gd name="connsiteX155" fmla="*/ 6791486 w 7918980"/>
              <a:gd name="connsiteY155" fmla="*/ 5769225 h 6858000"/>
              <a:gd name="connsiteX156" fmla="*/ 6792745 w 7918980"/>
              <a:gd name="connsiteY156" fmla="*/ 5823324 h 6858000"/>
              <a:gd name="connsiteX157" fmla="*/ 6789109 w 7918980"/>
              <a:gd name="connsiteY157" fmla="*/ 5862699 h 6858000"/>
              <a:gd name="connsiteX158" fmla="*/ 6793675 w 7918980"/>
              <a:gd name="connsiteY158" fmla="*/ 5906467 h 6858000"/>
              <a:gd name="connsiteX159" fmla="*/ 6814548 w 7918980"/>
              <a:gd name="connsiteY159" fmla="*/ 5939847 h 6858000"/>
              <a:gd name="connsiteX160" fmla="*/ 6809795 w 7918980"/>
              <a:gd name="connsiteY160" fmla="*/ 5973994 h 6858000"/>
              <a:gd name="connsiteX161" fmla="*/ 6810756 w 7918980"/>
              <a:gd name="connsiteY161" fmla="*/ 6089693 h 6858000"/>
              <a:gd name="connsiteX162" fmla="*/ 6814601 w 7918980"/>
              <a:gd name="connsiteY162" fmla="*/ 6224938 h 6858000"/>
              <a:gd name="connsiteX163" fmla="*/ 6840137 w 7918980"/>
              <a:gd name="connsiteY163" fmla="*/ 6370251 h 6858000"/>
              <a:gd name="connsiteX164" fmla="*/ 6863777 w 7918980"/>
              <a:gd name="connsiteY164" fmla="*/ 6541313 h 6858000"/>
              <a:gd name="connsiteX165" fmla="*/ 6868355 w 7918980"/>
              <a:gd name="connsiteY165" fmla="*/ 6640957 h 6858000"/>
              <a:gd name="connsiteX166" fmla="*/ 6881422 w 7918980"/>
              <a:gd name="connsiteY166" fmla="*/ 6705297 h 6858000"/>
              <a:gd name="connsiteX167" fmla="*/ 6894105 w 7918980"/>
              <a:gd name="connsiteY167" fmla="*/ 6759582 h 6858000"/>
              <a:gd name="connsiteX168" fmla="*/ 6892152 w 7918980"/>
              <a:gd name="connsiteY168" fmla="*/ 6817746 h 6858000"/>
              <a:gd name="connsiteX169" fmla="*/ 6895302 w 7918980"/>
              <a:gd name="connsiteY169" fmla="*/ 6843646 h 6858000"/>
              <a:gd name="connsiteX170" fmla="*/ 6914368 w 7918980"/>
              <a:gd name="connsiteY170" fmla="*/ 6857998 h 6858000"/>
              <a:gd name="connsiteX171" fmla="*/ 7549620 w 7918980"/>
              <a:gd name="connsiteY171" fmla="*/ 6857998 h 6858000"/>
              <a:gd name="connsiteX172" fmla="*/ 7918980 w 7918980"/>
              <a:gd name="connsiteY172" fmla="*/ 6857998 h 6858000"/>
              <a:gd name="connsiteX173" fmla="*/ 7918980 w 7918980"/>
              <a:gd name="connsiteY173" fmla="*/ 6858000 h 6858000"/>
              <a:gd name="connsiteX174" fmla="*/ 7549620 w 7918980"/>
              <a:gd name="connsiteY174" fmla="*/ 6858000 h 6858000"/>
              <a:gd name="connsiteX175" fmla="*/ 6658851 w 7918980"/>
              <a:gd name="connsiteY175" fmla="*/ 6858000 h 6858000"/>
              <a:gd name="connsiteX176" fmla="*/ 2092387 w 7918980"/>
              <a:gd name="connsiteY176" fmla="*/ 6858000 h 6858000"/>
              <a:gd name="connsiteX177" fmla="*/ 1822980 w 7918980"/>
              <a:gd name="connsiteY177" fmla="*/ 6858000 h 6858000"/>
              <a:gd name="connsiteX178" fmla="*/ 727500 w 7918980"/>
              <a:gd name="connsiteY178" fmla="*/ 6858000 h 6858000"/>
              <a:gd name="connsiteX179" fmla="*/ 504457 w 7918980"/>
              <a:gd name="connsiteY179" fmla="*/ 6858000 h 6858000"/>
              <a:gd name="connsiteX180" fmla="*/ 0 w 7918980"/>
              <a:gd name="connsiteY180" fmla="*/ 6858000 h 6858000"/>
              <a:gd name="connsiteX181" fmla="*/ 0 w 7918980"/>
              <a:gd name="connsiteY18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7918980" h="6858000">
                <a:moveTo>
                  <a:pt x="0" y="0"/>
                </a:moveTo>
                <a:lnTo>
                  <a:pt x="504457" y="0"/>
                </a:lnTo>
                <a:lnTo>
                  <a:pt x="727500" y="0"/>
                </a:lnTo>
                <a:lnTo>
                  <a:pt x="1822980" y="0"/>
                </a:lnTo>
                <a:lnTo>
                  <a:pt x="2092387" y="0"/>
                </a:lnTo>
                <a:lnTo>
                  <a:pt x="7076514" y="0"/>
                </a:lnTo>
                <a:lnTo>
                  <a:pt x="7264525" y="0"/>
                </a:lnTo>
                <a:lnTo>
                  <a:pt x="7390497" y="0"/>
                </a:lnTo>
                <a:lnTo>
                  <a:pt x="7389918" y="1705"/>
                </a:lnTo>
                <a:cubicBezTo>
                  <a:pt x="7386106" y="8440"/>
                  <a:pt x="7381092" y="13784"/>
                  <a:pt x="7374574" y="17287"/>
                </a:cubicBezTo>
                <a:cubicBezTo>
                  <a:pt x="7385344" y="82036"/>
                  <a:pt x="7333329" y="69804"/>
                  <a:pt x="7368621" y="130336"/>
                </a:cubicBezTo>
                <a:cubicBezTo>
                  <a:pt x="7349933" y="117589"/>
                  <a:pt x="7359958" y="162458"/>
                  <a:pt x="7361269" y="187093"/>
                </a:cubicBezTo>
                <a:cubicBezTo>
                  <a:pt x="7359185" y="226511"/>
                  <a:pt x="7368702" y="205530"/>
                  <a:pt x="7368770" y="265704"/>
                </a:cubicBezTo>
                <a:cubicBezTo>
                  <a:pt x="7365276" y="317533"/>
                  <a:pt x="7366793" y="325288"/>
                  <a:pt x="7365293" y="354566"/>
                </a:cubicBezTo>
                <a:lnTo>
                  <a:pt x="7347106" y="472000"/>
                </a:lnTo>
                <a:lnTo>
                  <a:pt x="7345150" y="473782"/>
                </a:lnTo>
                <a:cubicBezTo>
                  <a:pt x="7340827" y="482008"/>
                  <a:pt x="7341662" y="487340"/>
                  <a:pt x="7344778" y="491380"/>
                </a:cubicBezTo>
                <a:lnTo>
                  <a:pt x="7359399" y="531675"/>
                </a:lnTo>
                <a:lnTo>
                  <a:pt x="7356415" y="536015"/>
                </a:lnTo>
                <a:lnTo>
                  <a:pt x="7361068" y="572092"/>
                </a:lnTo>
                <a:lnTo>
                  <a:pt x="7359041" y="572511"/>
                </a:lnTo>
                <a:cubicBezTo>
                  <a:pt x="7354591" y="574271"/>
                  <a:pt x="7351509" y="577121"/>
                  <a:pt x="7351198" y="582332"/>
                </a:cubicBezTo>
                <a:cubicBezTo>
                  <a:pt x="7320982" y="573171"/>
                  <a:pt x="7339242" y="585107"/>
                  <a:pt x="7340991" y="601285"/>
                </a:cubicBezTo>
                <a:cubicBezTo>
                  <a:pt x="7331818" y="617831"/>
                  <a:pt x="7303664" y="666964"/>
                  <a:pt x="7296154" y="681608"/>
                </a:cubicBezTo>
                <a:cubicBezTo>
                  <a:pt x="7296082" y="684122"/>
                  <a:pt x="7296013" y="686637"/>
                  <a:pt x="7295943" y="689151"/>
                </a:cubicBezTo>
                <a:lnTo>
                  <a:pt x="7295465" y="689289"/>
                </a:lnTo>
                <a:cubicBezTo>
                  <a:pt x="7294414" y="690905"/>
                  <a:pt x="7293966" y="693376"/>
                  <a:pt x="7294306" y="697222"/>
                </a:cubicBezTo>
                <a:cubicBezTo>
                  <a:pt x="7294586" y="703992"/>
                  <a:pt x="7294864" y="710761"/>
                  <a:pt x="7295144" y="717531"/>
                </a:cubicBezTo>
                <a:lnTo>
                  <a:pt x="7291871" y="722494"/>
                </a:lnTo>
                <a:lnTo>
                  <a:pt x="7286061" y="724368"/>
                </a:lnTo>
                <a:lnTo>
                  <a:pt x="7269961" y="752692"/>
                </a:lnTo>
                <a:cubicBezTo>
                  <a:pt x="7277671" y="764380"/>
                  <a:pt x="7245699" y="808083"/>
                  <a:pt x="7240170" y="816346"/>
                </a:cubicBezTo>
                <a:lnTo>
                  <a:pt x="7211938" y="889417"/>
                </a:lnTo>
                <a:cubicBezTo>
                  <a:pt x="7143471" y="969963"/>
                  <a:pt x="7144887" y="1005331"/>
                  <a:pt x="7130024" y="1063288"/>
                </a:cubicBezTo>
                <a:cubicBezTo>
                  <a:pt x="7136312" y="1111028"/>
                  <a:pt x="7140076" y="1110140"/>
                  <a:pt x="7126817" y="1157176"/>
                </a:cubicBezTo>
                <a:cubicBezTo>
                  <a:pt x="7124083" y="1192124"/>
                  <a:pt x="7124864" y="1197232"/>
                  <a:pt x="7109474" y="1210776"/>
                </a:cubicBezTo>
                <a:lnTo>
                  <a:pt x="7105443" y="1301993"/>
                </a:lnTo>
                <a:lnTo>
                  <a:pt x="7075215" y="1360879"/>
                </a:lnTo>
                <a:lnTo>
                  <a:pt x="7067477" y="1404045"/>
                </a:lnTo>
                <a:lnTo>
                  <a:pt x="7046803" y="1429568"/>
                </a:lnTo>
                <a:lnTo>
                  <a:pt x="7047831" y="1430305"/>
                </a:lnTo>
                <a:cubicBezTo>
                  <a:pt x="7049677" y="1432466"/>
                  <a:pt x="7037718" y="1459891"/>
                  <a:pt x="7035374" y="1463304"/>
                </a:cubicBezTo>
                <a:cubicBezTo>
                  <a:pt x="7032892" y="1477394"/>
                  <a:pt x="7036007" y="1501295"/>
                  <a:pt x="7032938" y="1514846"/>
                </a:cubicBezTo>
                <a:lnTo>
                  <a:pt x="7029397" y="1519731"/>
                </a:lnTo>
                <a:lnTo>
                  <a:pt x="7029620" y="1519929"/>
                </a:lnTo>
                <a:cubicBezTo>
                  <a:pt x="7029470" y="1521210"/>
                  <a:pt x="7032690" y="1543635"/>
                  <a:pt x="7030612" y="1546022"/>
                </a:cubicBezTo>
                <a:lnTo>
                  <a:pt x="7035010" y="1578752"/>
                </a:lnTo>
                <a:cubicBezTo>
                  <a:pt x="7029127" y="1605585"/>
                  <a:pt x="7049361" y="1622803"/>
                  <a:pt x="7026513" y="1647555"/>
                </a:cubicBezTo>
                <a:cubicBezTo>
                  <a:pt x="7021108" y="1672675"/>
                  <a:pt x="7026193" y="1694404"/>
                  <a:pt x="7013857" y="1715685"/>
                </a:cubicBezTo>
                <a:cubicBezTo>
                  <a:pt x="7019795" y="1724301"/>
                  <a:pt x="7021078" y="1732435"/>
                  <a:pt x="7007215" y="1740358"/>
                </a:cubicBezTo>
                <a:cubicBezTo>
                  <a:pt x="7005605" y="1763793"/>
                  <a:pt x="7021348" y="1769422"/>
                  <a:pt x="7004455" y="1784314"/>
                </a:cubicBezTo>
                <a:cubicBezTo>
                  <a:pt x="7028967" y="1797417"/>
                  <a:pt x="7018226" y="1798221"/>
                  <a:pt x="7008825" y="1804434"/>
                </a:cubicBezTo>
                <a:lnTo>
                  <a:pt x="7008048" y="1805316"/>
                </a:lnTo>
                <a:lnTo>
                  <a:pt x="7011573" y="1807109"/>
                </a:lnTo>
                <a:lnTo>
                  <a:pt x="7008900" y="1821003"/>
                </a:lnTo>
                <a:lnTo>
                  <a:pt x="7006523" y="1824832"/>
                </a:lnTo>
                <a:cubicBezTo>
                  <a:pt x="7005264" y="1827468"/>
                  <a:pt x="7004917" y="1829219"/>
                  <a:pt x="7005215" y="1830429"/>
                </a:cubicBezTo>
                <a:lnTo>
                  <a:pt x="7005505" y="1830569"/>
                </a:lnTo>
                <a:lnTo>
                  <a:pt x="7003643" y="1835810"/>
                </a:lnTo>
                <a:cubicBezTo>
                  <a:pt x="6999759" y="1844665"/>
                  <a:pt x="6995277" y="1853278"/>
                  <a:pt x="6990432" y="1861483"/>
                </a:cubicBezTo>
                <a:cubicBezTo>
                  <a:pt x="7002807" y="1866643"/>
                  <a:pt x="6989768" y="1884999"/>
                  <a:pt x="6997246" y="1892417"/>
                </a:cubicBezTo>
                <a:lnTo>
                  <a:pt x="7012242" y="1895114"/>
                </a:lnTo>
                <a:lnTo>
                  <a:pt x="7010080" y="1899379"/>
                </a:lnTo>
                <a:lnTo>
                  <a:pt x="7003451" y="1907867"/>
                </a:lnTo>
                <a:cubicBezTo>
                  <a:pt x="7002589" y="1909162"/>
                  <a:pt x="7002627" y="1909994"/>
                  <a:pt x="7004341" y="1910265"/>
                </a:cubicBezTo>
                <a:cubicBezTo>
                  <a:pt x="7003975" y="1914884"/>
                  <a:pt x="7000873" y="1930292"/>
                  <a:pt x="7001248" y="1935584"/>
                </a:cubicBezTo>
                <a:lnTo>
                  <a:pt x="7006599" y="1942021"/>
                </a:lnTo>
                <a:lnTo>
                  <a:pt x="6985020" y="1967551"/>
                </a:lnTo>
                <a:lnTo>
                  <a:pt x="6949577" y="2024270"/>
                </a:lnTo>
                <a:lnTo>
                  <a:pt x="6942508" y="2107942"/>
                </a:lnTo>
                <a:cubicBezTo>
                  <a:pt x="6912270" y="2138038"/>
                  <a:pt x="6933395" y="2159228"/>
                  <a:pt x="6933336" y="2193455"/>
                </a:cubicBezTo>
                <a:cubicBezTo>
                  <a:pt x="6924282" y="2220953"/>
                  <a:pt x="6933361" y="2224200"/>
                  <a:pt x="6927972" y="2260088"/>
                </a:cubicBezTo>
                <a:cubicBezTo>
                  <a:pt x="6923728" y="2275916"/>
                  <a:pt x="6917037" y="2285645"/>
                  <a:pt x="6909058" y="2296008"/>
                </a:cubicBezTo>
                <a:lnTo>
                  <a:pt x="6901810" y="2305564"/>
                </a:lnTo>
                <a:lnTo>
                  <a:pt x="6904482" y="2320214"/>
                </a:lnTo>
                <a:cubicBezTo>
                  <a:pt x="6902155" y="2355906"/>
                  <a:pt x="6895137" y="2394678"/>
                  <a:pt x="6891885" y="2417011"/>
                </a:cubicBezTo>
                <a:cubicBezTo>
                  <a:pt x="6880976" y="2426377"/>
                  <a:pt x="6897848" y="2456509"/>
                  <a:pt x="6884970" y="2454207"/>
                </a:cubicBezTo>
                <a:cubicBezTo>
                  <a:pt x="6890753" y="2464947"/>
                  <a:pt x="6887930" y="2476105"/>
                  <a:pt x="6882954" y="2487203"/>
                </a:cubicBezTo>
                <a:lnTo>
                  <a:pt x="6871484" y="2512282"/>
                </a:lnTo>
                <a:lnTo>
                  <a:pt x="6872496" y="2514318"/>
                </a:lnTo>
                <a:lnTo>
                  <a:pt x="6898111" y="2574334"/>
                </a:lnTo>
                <a:lnTo>
                  <a:pt x="6897017" y="2579877"/>
                </a:lnTo>
                <a:cubicBezTo>
                  <a:pt x="6896861" y="2585644"/>
                  <a:pt x="6897245" y="2603388"/>
                  <a:pt x="6897171" y="2608928"/>
                </a:cubicBezTo>
                <a:cubicBezTo>
                  <a:pt x="6896975" y="2610322"/>
                  <a:pt x="6896780" y="2611717"/>
                  <a:pt x="6896584" y="2613111"/>
                </a:cubicBezTo>
                <a:lnTo>
                  <a:pt x="6888164" y="2621996"/>
                </a:lnTo>
                <a:lnTo>
                  <a:pt x="6890652" y="2634265"/>
                </a:lnTo>
                <a:lnTo>
                  <a:pt x="6882034" y="2647237"/>
                </a:lnTo>
                <a:cubicBezTo>
                  <a:pt x="6884287" y="2648158"/>
                  <a:pt x="6886365" y="2649356"/>
                  <a:pt x="6888195" y="2650786"/>
                </a:cubicBezTo>
                <a:lnTo>
                  <a:pt x="6894052" y="2661993"/>
                </a:lnTo>
                <a:lnTo>
                  <a:pt x="6885953" y="2670949"/>
                </a:lnTo>
                <a:cubicBezTo>
                  <a:pt x="6898507" y="2672007"/>
                  <a:pt x="6883930" y="2681695"/>
                  <a:pt x="6880156" y="2690255"/>
                </a:cubicBezTo>
                <a:lnTo>
                  <a:pt x="6881009" y="2695683"/>
                </a:lnTo>
                <a:lnTo>
                  <a:pt x="6870001" y="2713964"/>
                </a:lnTo>
                <a:lnTo>
                  <a:pt x="6864441" y="2730175"/>
                </a:lnTo>
                <a:lnTo>
                  <a:pt x="6875107" y="2763497"/>
                </a:lnTo>
                <a:lnTo>
                  <a:pt x="6837349" y="3051539"/>
                </a:lnTo>
                <a:lnTo>
                  <a:pt x="6835698" y="3060333"/>
                </a:lnTo>
                <a:lnTo>
                  <a:pt x="6837785" y="3065434"/>
                </a:lnTo>
                <a:lnTo>
                  <a:pt x="6834476" y="3066836"/>
                </a:lnTo>
                <a:lnTo>
                  <a:pt x="6831096" y="3084834"/>
                </a:lnTo>
                <a:cubicBezTo>
                  <a:pt x="6831166" y="3088976"/>
                  <a:pt x="6831235" y="3093117"/>
                  <a:pt x="6831305" y="3097259"/>
                </a:cubicBezTo>
                <a:lnTo>
                  <a:pt x="6828050" y="3101053"/>
                </a:lnTo>
                <a:lnTo>
                  <a:pt x="6827093" y="3106151"/>
                </a:lnTo>
                <a:lnTo>
                  <a:pt x="6833251" y="3116747"/>
                </a:lnTo>
                <a:cubicBezTo>
                  <a:pt x="6834765" y="3127646"/>
                  <a:pt x="6821739" y="3134084"/>
                  <a:pt x="6825921" y="3151828"/>
                </a:cubicBezTo>
                <a:cubicBezTo>
                  <a:pt x="6833244" y="3163902"/>
                  <a:pt x="6834336" y="3171780"/>
                  <a:pt x="6825863" y="3180546"/>
                </a:cubicBezTo>
                <a:cubicBezTo>
                  <a:pt x="6861566" y="3236545"/>
                  <a:pt x="6826703" y="3210316"/>
                  <a:pt x="6839691" y="3258677"/>
                </a:cubicBezTo>
                <a:lnTo>
                  <a:pt x="6840898" y="3262610"/>
                </a:lnTo>
                <a:lnTo>
                  <a:pt x="6834652" y="3277179"/>
                </a:lnTo>
                <a:lnTo>
                  <a:pt x="6832324" y="3278130"/>
                </a:lnTo>
                <a:lnTo>
                  <a:pt x="6849750" y="3325671"/>
                </a:lnTo>
                <a:lnTo>
                  <a:pt x="6847551" y="3332072"/>
                </a:lnTo>
                <a:lnTo>
                  <a:pt x="6864685" y="3362948"/>
                </a:lnTo>
                <a:lnTo>
                  <a:pt x="6870457" y="3378959"/>
                </a:lnTo>
                <a:lnTo>
                  <a:pt x="6883738" y="3407057"/>
                </a:lnTo>
                <a:lnTo>
                  <a:pt x="6881948" y="3409825"/>
                </a:lnTo>
                <a:lnTo>
                  <a:pt x="6885647" y="3415218"/>
                </a:lnTo>
                <a:lnTo>
                  <a:pt x="6883908" y="3419880"/>
                </a:lnTo>
                <a:lnTo>
                  <a:pt x="6885903" y="3424545"/>
                </a:lnTo>
                <a:cubicBezTo>
                  <a:pt x="6886517" y="3433967"/>
                  <a:pt x="6886474" y="3466028"/>
                  <a:pt x="6887603" y="3476412"/>
                </a:cubicBezTo>
                <a:lnTo>
                  <a:pt x="6892664" y="3486850"/>
                </a:lnTo>
                <a:lnTo>
                  <a:pt x="6886319" y="3496391"/>
                </a:lnTo>
                <a:lnTo>
                  <a:pt x="6893119" y="3531201"/>
                </a:lnTo>
                <a:lnTo>
                  <a:pt x="6902876" y="3542019"/>
                </a:lnTo>
                <a:lnTo>
                  <a:pt x="6910520" y="3552249"/>
                </a:lnTo>
                <a:cubicBezTo>
                  <a:pt x="6910641" y="3552725"/>
                  <a:pt x="6910761" y="3553202"/>
                  <a:pt x="6910882" y="3553678"/>
                </a:cubicBezTo>
                <a:lnTo>
                  <a:pt x="6914489" y="3568021"/>
                </a:lnTo>
                <a:lnTo>
                  <a:pt x="6914914" y="3569719"/>
                </a:lnTo>
                <a:lnTo>
                  <a:pt x="6912342" y="3586412"/>
                </a:lnTo>
                <a:lnTo>
                  <a:pt x="6915338" y="3597336"/>
                </a:lnTo>
                <a:lnTo>
                  <a:pt x="6907234" y="3606007"/>
                </a:lnTo>
                <a:cubicBezTo>
                  <a:pt x="6907242" y="3617747"/>
                  <a:pt x="6907253" y="3629488"/>
                  <a:pt x="6907261" y="3641228"/>
                </a:cubicBezTo>
                <a:lnTo>
                  <a:pt x="6914828" y="3653088"/>
                </a:lnTo>
                <a:lnTo>
                  <a:pt x="6920416" y="3664114"/>
                </a:lnTo>
                <a:cubicBezTo>
                  <a:pt x="6920443" y="3664599"/>
                  <a:pt x="6920471" y="3665084"/>
                  <a:pt x="6920498" y="3665569"/>
                </a:cubicBezTo>
                <a:cubicBezTo>
                  <a:pt x="6920895" y="3672776"/>
                  <a:pt x="6919946" y="3688591"/>
                  <a:pt x="6922809" y="3707357"/>
                </a:cubicBezTo>
                <a:cubicBezTo>
                  <a:pt x="6923485" y="3724716"/>
                  <a:pt x="6941058" y="3760234"/>
                  <a:pt x="6937676" y="3778166"/>
                </a:cubicBezTo>
                <a:cubicBezTo>
                  <a:pt x="6964607" y="3845122"/>
                  <a:pt x="6948407" y="3821305"/>
                  <a:pt x="6958359" y="3878222"/>
                </a:cubicBezTo>
                <a:cubicBezTo>
                  <a:pt x="6984499" y="3905047"/>
                  <a:pt x="6948397" y="4015047"/>
                  <a:pt x="6953118" y="4048117"/>
                </a:cubicBezTo>
                <a:cubicBezTo>
                  <a:pt x="6904784" y="4192084"/>
                  <a:pt x="6919242" y="4158987"/>
                  <a:pt x="6913020" y="4219510"/>
                </a:cubicBezTo>
                <a:cubicBezTo>
                  <a:pt x="6927533" y="4280033"/>
                  <a:pt x="6888360" y="4345686"/>
                  <a:pt x="6915792" y="4411258"/>
                </a:cubicBezTo>
                <a:cubicBezTo>
                  <a:pt x="6913610" y="4437329"/>
                  <a:pt x="6906858" y="4473140"/>
                  <a:pt x="6907579" y="4488531"/>
                </a:cubicBezTo>
                <a:cubicBezTo>
                  <a:pt x="6907403" y="4505410"/>
                  <a:pt x="6907228" y="4522289"/>
                  <a:pt x="6907052" y="4539168"/>
                </a:cubicBezTo>
                <a:cubicBezTo>
                  <a:pt x="6895094" y="4567830"/>
                  <a:pt x="6887285" y="4588197"/>
                  <a:pt x="6891916" y="4625153"/>
                </a:cubicBezTo>
                <a:cubicBezTo>
                  <a:pt x="6900413" y="4662889"/>
                  <a:pt x="6888879" y="4679357"/>
                  <a:pt x="6882094" y="4733115"/>
                </a:cubicBezTo>
                <a:cubicBezTo>
                  <a:pt x="6891667" y="4752352"/>
                  <a:pt x="6878350" y="4832308"/>
                  <a:pt x="6860189" y="4844323"/>
                </a:cubicBezTo>
                <a:cubicBezTo>
                  <a:pt x="6856424" y="4857054"/>
                  <a:pt x="6863174" y="4871554"/>
                  <a:pt x="6843618" y="4877992"/>
                </a:cubicBezTo>
                <a:cubicBezTo>
                  <a:pt x="6820131" y="4888353"/>
                  <a:pt x="6857398" y="4931200"/>
                  <a:pt x="6829393" y="4925805"/>
                </a:cubicBezTo>
                <a:cubicBezTo>
                  <a:pt x="6854944" y="4956261"/>
                  <a:pt x="6805820" y="4982633"/>
                  <a:pt x="6794017" y="5009272"/>
                </a:cubicBezTo>
                <a:cubicBezTo>
                  <a:pt x="6796239" y="5034036"/>
                  <a:pt x="6791355" y="5053859"/>
                  <a:pt x="6786085" y="5111369"/>
                </a:cubicBezTo>
                <a:cubicBezTo>
                  <a:pt x="6796204" y="5141336"/>
                  <a:pt x="6760393" y="5161742"/>
                  <a:pt x="6799321" y="5210876"/>
                </a:cubicBezTo>
                <a:cubicBezTo>
                  <a:pt x="6795435" y="5212581"/>
                  <a:pt x="6800034" y="5227501"/>
                  <a:pt x="6803597" y="5269726"/>
                </a:cubicBezTo>
                <a:cubicBezTo>
                  <a:pt x="6807162" y="5311951"/>
                  <a:pt x="6813370" y="5400671"/>
                  <a:pt x="6820713" y="5464225"/>
                </a:cubicBezTo>
                <a:cubicBezTo>
                  <a:pt x="6824745" y="5536542"/>
                  <a:pt x="6813205" y="5517959"/>
                  <a:pt x="6824380" y="5594585"/>
                </a:cubicBezTo>
                <a:cubicBezTo>
                  <a:pt x="6822888" y="5619318"/>
                  <a:pt x="6797022" y="5647975"/>
                  <a:pt x="6806680" y="5667896"/>
                </a:cubicBezTo>
                <a:cubicBezTo>
                  <a:pt x="6799814" y="5696311"/>
                  <a:pt x="6798559" y="5738356"/>
                  <a:pt x="6791486" y="5769225"/>
                </a:cubicBezTo>
                <a:cubicBezTo>
                  <a:pt x="6791906" y="5787258"/>
                  <a:pt x="6792324" y="5805291"/>
                  <a:pt x="6792745" y="5823324"/>
                </a:cubicBezTo>
                <a:cubicBezTo>
                  <a:pt x="6789102" y="5853058"/>
                  <a:pt x="6788588" y="5838948"/>
                  <a:pt x="6789109" y="5862699"/>
                </a:cubicBezTo>
                <a:lnTo>
                  <a:pt x="6793675" y="5906467"/>
                </a:lnTo>
                <a:lnTo>
                  <a:pt x="6814548" y="5939847"/>
                </a:lnTo>
                <a:cubicBezTo>
                  <a:pt x="6821828" y="5955713"/>
                  <a:pt x="6797711" y="5940131"/>
                  <a:pt x="6809795" y="5973994"/>
                </a:cubicBezTo>
                <a:cubicBezTo>
                  <a:pt x="6784167" y="5997051"/>
                  <a:pt x="6806424" y="6032039"/>
                  <a:pt x="6810756" y="6089693"/>
                </a:cubicBezTo>
                <a:lnTo>
                  <a:pt x="6814601" y="6224938"/>
                </a:lnTo>
                <a:cubicBezTo>
                  <a:pt x="6811422" y="6270972"/>
                  <a:pt x="6831942" y="6317522"/>
                  <a:pt x="6840137" y="6370251"/>
                </a:cubicBezTo>
                <a:cubicBezTo>
                  <a:pt x="6848333" y="6422980"/>
                  <a:pt x="6862918" y="6490855"/>
                  <a:pt x="6863777" y="6541313"/>
                </a:cubicBezTo>
                <a:cubicBezTo>
                  <a:pt x="6862878" y="6576319"/>
                  <a:pt x="6854892" y="6591883"/>
                  <a:pt x="6868355" y="6640957"/>
                </a:cubicBezTo>
                <a:cubicBezTo>
                  <a:pt x="6880485" y="6669536"/>
                  <a:pt x="6875256" y="6675394"/>
                  <a:pt x="6881422" y="6705297"/>
                </a:cubicBezTo>
                <a:cubicBezTo>
                  <a:pt x="6880347" y="6727133"/>
                  <a:pt x="6890881" y="6732087"/>
                  <a:pt x="6894105" y="6759582"/>
                </a:cubicBezTo>
                <a:cubicBezTo>
                  <a:pt x="6878594" y="6796071"/>
                  <a:pt x="6874636" y="6769544"/>
                  <a:pt x="6892152" y="6817746"/>
                </a:cubicBezTo>
                <a:cubicBezTo>
                  <a:pt x="6883936" y="6828354"/>
                  <a:pt x="6887505" y="6836369"/>
                  <a:pt x="6895302" y="6843646"/>
                </a:cubicBezTo>
                <a:lnTo>
                  <a:pt x="6914368" y="6857998"/>
                </a:lnTo>
                <a:lnTo>
                  <a:pt x="7549620" y="6857998"/>
                </a:lnTo>
                <a:lnTo>
                  <a:pt x="7918980" y="6857998"/>
                </a:lnTo>
                <a:lnTo>
                  <a:pt x="7918980" y="6858000"/>
                </a:lnTo>
                <a:lnTo>
                  <a:pt x="7549620" y="6858000"/>
                </a:lnTo>
                <a:lnTo>
                  <a:pt x="6658851" y="6858000"/>
                </a:lnTo>
                <a:lnTo>
                  <a:pt x="2092387" y="6858000"/>
                </a:lnTo>
                <a:lnTo>
                  <a:pt x="1822980" y="6858000"/>
                </a:lnTo>
                <a:lnTo>
                  <a:pt x="727500" y="6858000"/>
                </a:lnTo>
                <a:lnTo>
                  <a:pt x="504457" y="6858000"/>
                </a:lnTo>
                <a:lnTo>
                  <a:pt x="0" y="6858000"/>
                </a:lnTo>
                <a:lnTo>
                  <a:pt x="0"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E1D92AD-FA62-374B-33F7-F6482E606B5E}"/>
              </a:ext>
            </a:extLst>
          </p:cNvPr>
          <p:cNvSpPr>
            <a:spLocks noGrp="1"/>
          </p:cNvSpPr>
          <p:nvPr>
            <p:ph type="title"/>
          </p:nvPr>
        </p:nvSpPr>
        <p:spPr>
          <a:xfrm>
            <a:off x="1137033" y="609600"/>
            <a:ext cx="5243295" cy="1330840"/>
          </a:xfrm>
        </p:spPr>
        <p:txBody>
          <a:bodyPr>
            <a:normAutofit/>
          </a:bodyPr>
          <a:lstStyle/>
          <a:p>
            <a:r>
              <a:rPr lang="en-US" dirty="0"/>
              <a:t>                           </a:t>
            </a:r>
            <a:r>
              <a:rPr lang="en-US"/>
              <a:t>::Manage Section::</a:t>
            </a:r>
            <a:endParaRPr lang="en-IN"/>
          </a:p>
        </p:txBody>
      </p:sp>
      <p:sp>
        <p:nvSpPr>
          <p:cNvPr id="3" name="Content Placeholder 2">
            <a:extLst>
              <a:ext uri="{FF2B5EF4-FFF2-40B4-BE49-F238E27FC236}">
                <a16:creationId xmlns:a16="http://schemas.microsoft.com/office/drawing/2014/main" id="{C01295B4-B705-6C65-CA5A-BB873ECC0CF4}"/>
              </a:ext>
            </a:extLst>
          </p:cNvPr>
          <p:cNvSpPr>
            <a:spLocks noGrp="1"/>
          </p:cNvSpPr>
          <p:nvPr>
            <p:ph idx="1"/>
          </p:nvPr>
        </p:nvSpPr>
        <p:spPr>
          <a:xfrm>
            <a:off x="1137033" y="2194102"/>
            <a:ext cx="5243295" cy="3908585"/>
          </a:xfrm>
        </p:spPr>
        <p:txBody>
          <a:bodyPr>
            <a:normAutofit/>
          </a:bodyPr>
          <a:lstStyle/>
          <a:p>
            <a:r>
              <a:rPr lang="en-US" sz="2000" dirty="0"/>
              <a:t>This section is used to create Linked Services, Integration runtimes, git configuration , arm template and information about security concerns and global parameters </a:t>
            </a:r>
          </a:p>
          <a:p>
            <a:r>
              <a:rPr lang="en-US" sz="2000" dirty="0"/>
              <a:t>Also, about the Orchestrating Pipelines or flows using Airflow</a:t>
            </a:r>
          </a:p>
          <a:p>
            <a:endParaRPr lang="en-IN" sz="2000" dirty="0"/>
          </a:p>
        </p:txBody>
      </p:sp>
      <p:pic>
        <p:nvPicPr>
          <p:cNvPr id="5" name="Picture 4" descr="A screenshot of a computer&#10;&#10;Description automatically generated">
            <a:extLst>
              <a:ext uri="{FF2B5EF4-FFF2-40B4-BE49-F238E27FC236}">
                <a16:creationId xmlns:a16="http://schemas.microsoft.com/office/drawing/2014/main" id="{A93DC207-36B3-C705-34B0-57A758E229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18982" y="770925"/>
            <a:ext cx="2820138" cy="5316146"/>
          </a:xfrm>
          <a:prstGeom prst="rect">
            <a:avLst/>
          </a:prstGeom>
        </p:spPr>
      </p:pic>
      <p:sp>
        <p:nvSpPr>
          <p:cNvPr id="16" name="Rectangle 6">
            <a:extLst>
              <a:ext uri="{FF2B5EF4-FFF2-40B4-BE49-F238E27FC236}">
                <a16:creationId xmlns:a16="http://schemas.microsoft.com/office/drawing/2014/main" id="{5B1C0F75-E7F7-4B02-A77F-5EABD7CBD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4090" y="6128733"/>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20698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291BC-1C34-6044-51B1-9DC8958C5050}"/>
              </a:ext>
            </a:extLst>
          </p:cNvPr>
          <p:cNvSpPr>
            <a:spLocks noGrp="1"/>
          </p:cNvSpPr>
          <p:nvPr>
            <p:ph type="title"/>
          </p:nvPr>
        </p:nvSpPr>
        <p:spPr>
          <a:xfrm>
            <a:off x="838200" y="152400"/>
            <a:ext cx="10515600" cy="581026"/>
          </a:xfrm>
        </p:spPr>
        <p:txBody>
          <a:bodyPr>
            <a:normAutofit fontScale="90000"/>
          </a:bodyPr>
          <a:lstStyle/>
          <a:p>
            <a:pPr algn="ctr"/>
            <a:r>
              <a:rPr lang="en-US" dirty="0">
                <a:solidFill>
                  <a:schemeClr val="accent4">
                    <a:lumMod val="75000"/>
                  </a:schemeClr>
                </a:solidFill>
              </a:rPr>
              <a:t>Overall Top-level Components:</a:t>
            </a:r>
            <a:endParaRPr lang="en-IN" dirty="0">
              <a:solidFill>
                <a:schemeClr val="accent4">
                  <a:lumMod val="75000"/>
                </a:schemeClr>
              </a:solidFill>
            </a:endParaRPr>
          </a:p>
        </p:txBody>
      </p:sp>
      <p:sp>
        <p:nvSpPr>
          <p:cNvPr id="3" name="Content Placeholder 2">
            <a:extLst>
              <a:ext uri="{FF2B5EF4-FFF2-40B4-BE49-F238E27FC236}">
                <a16:creationId xmlns:a16="http://schemas.microsoft.com/office/drawing/2014/main" id="{EF826DFF-7072-8737-6096-1E86FC5B0D48}"/>
              </a:ext>
            </a:extLst>
          </p:cNvPr>
          <p:cNvSpPr>
            <a:spLocks noGrp="1"/>
          </p:cNvSpPr>
          <p:nvPr>
            <p:ph idx="1"/>
          </p:nvPr>
        </p:nvSpPr>
        <p:spPr>
          <a:xfrm>
            <a:off x="314325" y="995680"/>
            <a:ext cx="11039475" cy="5497195"/>
          </a:xfrm>
        </p:spPr>
        <p:txBody>
          <a:bodyPr>
            <a:normAutofit/>
          </a:bodyPr>
          <a:lstStyle/>
          <a:p>
            <a:r>
              <a:rPr lang="en-US" sz="2400" dirty="0"/>
              <a:t>Out of all the sections like monitor, author, manage here are following important components that we are regularly used most of the times are:</a:t>
            </a:r>
          </a:p>
          <a:p>
            <a:r>
              <a:rPr lang="en-US" sz="2400" dirty="0">
                <a:highlight>
                  <a:srgbClr val="FFFF00"/>
                </a:highlight>
              </a:rPr>
              <a:t>Pipelines: </a:t>
            </a:r>
            <a:r>
              <a:rPr lang="en-US" sz="2400" dirty="0"/>
              <a:t>It’s the logical-group of different activities to achieve a task like extract from different sources ,transforming and loading </a:t>
            </a:r>
          </a:p>
          <a:p>
            <a:r>
              <a:rPr lang="en-US" sz="2400" dirty="0">
                <a:highlight>
                  <a:srgbClr val="FFFF00"/>
                </a:highlight>
              </a:rPr>
              <a:t>Activity : </a:t>
            </a:r>
            <a:r>
              <a:rPr lang="en-US" sz="2400" dirty="0"/>
              <a:t>Represents the processing step in a pipeline like </a:t>
            </a:r>
            <a:r>
              <a:rPr lang="en-US" sz="2400" dirty="0" err="1"/>
              <a:t>CopyData</a:t>
            </a:r>
            <a:r>
              <a:rPr lang="en-US" sz="2400" dirty="0"/>
              <a:t>, </a:t>
            </a:r>
            <a:r>
              <a:rPr lang="en-US" sz="2400" dirty="0" err="1"/>
              <a:t>LookUp</a:t>
            </a:r>
            <a:r>
              <a:rPr lang="en-US" sz="2400" dirty="0"/>
              <a:t> etc.,</a:t>
            </a:r>
          </a:p>
          <a:p>
            <a:r>
              <a:rPr lang="en-US" sz="2400" dirty="0">
                <a:highlight>
                  <a:srgbClr val="FFFF00"/>
                </a:highlight>
              </a:rPr>
              <a:t>Linked Service: </a:t>
            </a:r>
            <a:r>
              <a:rPr lang="en-US" sz="2400" dirty="0"/>
              <a:t>It’s the connection object or string  used to connect external data source like Filesystem, Database  etc.;</a:t>
            </a:r>
          </a:p>
          <a:p>
            <a:r>
              <a:rPr lang="en-US" sz="2400" dirty="0">
                <a:highlight>
                  <a:srgbClr val="FFFF00"/>
                </a:highlight>
              </a:rPr>
              <a:t>Data Sets: </a:t>
            </a:r>
            <a:r>
              <a:rPr lang="en-US" sz="2400" dirty="0"/>
              <a:t>It represents data structures within data stores or individual object of Datastore like Tables in DB, API’s , Files . These utilizes  Linked Service .  For example : Linked Service is for the Database and Dataset is for the individual object in that Database like tables </a:t>
            </a:r>
          </a:p>
          <a:p>
            <a:r>
              <a:rPr lang="en-US" sz="2400" dirty="0">
                <a:highlight>
                  <a:srgbClr val="FFFF00"/>
                </a:highlight>
              </a:rPr>
              <a:t>Integration Runtime :  </a:t>
            </a:r>
            <a:r>
              <a:rPr lang="en-US" sz="2400" dirty="0"/>
              <a:t>It’s for creating computation Infrastructure, means when we run the pipeline at Background this </a:t>
            </a:r>
            <a:r>
              <a:rPr lang="en-US" sz="2400" dirty="0">
                <a:highlight>
                  <a:srgbClr val="FFFF00"/>
                </a:highlight>
              </a:rPr>
              <a:t>IR provide </a:t>
            </a:r>
            <a:r>
              <a:rPr lang="en-US" sz="2400" dirty="0" err="1">
                <a:highlight>
                  <a:srgbClr val="FFFF00"/>
                </a:highlight>
              </a:rPr>
              <a:t>VCup's</a:t>
            </a:r>
            <a:r>
              <a:rPr lang="en-US" sz="2400" dirty="0">
                <a:highlight>
                  <a:srgbClr val="FFFF00"/>
                </a:highlight>
              </a:rPr>
              <a:t>, </a:t>
            </a:r>
            <a:r>
              <a:rPr lang="en-US" sz="2400" dirty="0" err="1">
                <a:highlight>
                  <a:srgbClr val="FFFF00"/>
                </a:highlight>
              </a:rPr>
              <a:t>VMemory</a:t>
            </a:r>
            <a:r>
              <a:rPr lang="en-US" sz="2400" dirty="0">
                <a:highlight>
                  <a:srgbClr val="FFFF00"/>
                </a:highlight>
              </a:rPr>
              <a:t> </a:t>
            </a:r>
            <a:r>
              <a:rPr lang="en-US" sz="2400" dirty="0"/>
              <a:t>etc. By default, ADF uses Auto Resolving Integration Runtime.</a:t>
            </a:r>
          </a:p>
          <a:p>
            <a:pPr marL="0" indent="0">
              <a:buNone/>
            </a:pPr>
            <a:endParaRPr lang="en-IN" dirty="0"/>
          </a:p>
        </p:txBody>
      </p:sp>
    </p:spTree>
    <p:extLst>
      <p:ext uri="{BB962C8B-B14F-4D97-AF65-F5344CB8AC3E}">
        <p14:creationId xmlns:p14="http://schemas.microsoft.com/office/powerpoint/2010/main" val="1924941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B882D-C6E2-7B62-FA7C-C02F1A255FDD}"/>
              </a:ext>
            </a:extLst>
          </p:cNvPr>
          <p:cNvSpPr>
            <a:spLocks noGrp="1"/>
          </p:cNvSpPr>
          <p:nvPr>
            <p:ph type="title"/>
          </p:nvPr>
        </p:nvSpPr>
        <p:spPr>
          <a:xfrm>
            <a:off x="838200" y="152401"/>
            <a:ext cx="10515600" cy="438150"/>
          </a:xfrm>
        </p:spPr>
        <p:txBody>
          <a:bodyPr>
            <a:normAutofit fontScale="90000"/>
          </a:bodyPr>
          <a:lstStyle/>
          <a:p>
            <a:pPr algn="ctr"/>
            <a:r>
              <a:rPr lang="en-US" dirty="0">
                <a:solidFill>
                  <a:schemeClr val="accent4">
                    <a:lumMod val="75000"/>
                  </a:schemeClr>
                </a:solidFill>
              </a:rPr>
              <a:t>:Important Points:</a:t>
            </a:r>
            <a:endParaRPr lang="en-IN" dirty="0">
              <a:solidFill>
                <a:schemeClr val="accent4">
                  <a:lumMod val="75000"/>
                </a:schemeClr>
              </a:solidFill>
            </a:endParaRPr>
          </a:p>
        </p:txBody>
      </p:sp>
      <p:sp>
        <p:nvSpPr>
          <p:cNvPr id="3" name="Content Placeholder 2">
            <a:extLst>
              <a:ext uri="{FF2B5EF4-FFF2-40B4-BE49-F238E27FC236}">
                <a16:creationId xmlns:a16="http://schemas.microsoft.com/office/drawing/2014/main" id="{46ED08FB-7952-F1DB-6F20-0C7AC735754F}"/>
              </a:ext>
            </a:extLst>
          </p:cNvPr>
          <p:cNvSpPr>
            <a:spLocks noGrp="1"/>
          </p:cNvSpPr>
          <p:nvPr>
            <p:ph idx="1"/>
          </p:nvPr>
        </p:nvSpPr>
        <p:spPr>
          <a:xfrm>
            <a:off x="533400" y="885826"/>
            <a:ext cx="10982325" cy="5695949"/>
          </a:xfrm>
        </p:spPr>
        <p:txBody>
          <a:bodyPr>
            <a:normAutofit/>
          </a:bodyPr>
          <a:lstStyle/>
          <a:p>
            <a:r>
              <a:rPr lang="en-US" sz="2000" dirty="0"/>
              <a:t>Before, getting started with ADF Basics let’s look over some of important point to be notice </a:t>
            </a:r>
          </a:p>
          <a:p>
            <a:pPr marL="0" indent="0">
              <a:buNone/>
            </a:pPr>
            <a:r>
              <a:rPr lang="en-US" sz="2000" dirty="0">
                <a:highlight>
                  <a:srgbClr val="FFFF00"/>
                </a:highlight>
              </a:rPr>
              <a:t>Resource Group {RG}: </a:t>
            </a:r>
            <a:r>
              <a:rPr lang="en-US" sz="2000" dirty="0"/>
              <a:t>It’s a container that holds related resources information for an Azure solution . It can include all the resources for the solution or only those resource that you want to manage as group. Example When you want to create Storge account or ADF it’s necessary to define an </a:t>
            </a:r>
            <a:r>
              <a:rPr lang="en-US" sz="2000" dirty="0">
                <a:highlight>
                  <a:srgbClr val="FFFF00"/>
                </a:highlight>
              </a:rPr>
              <a:t>RG .</a:t>
            </a:r>
            <a:r>
              <a:rPr lang="en-US" sz="2000" dirty="0"/>
              <a:t>so, that all our storage account’s , ADF related information can be found under one RG</a:t>
            </a:r>
            <a:endParaRPr lang="en-US" sz="2000" dirty="0">
              <a:highlight>
                <a:srgbClr val="FFFF00"/>
              </a:highlight>
            </a:endParaRPr>
          </a:p>
          <a:p>
            <a:pPr marL="0" indent="0">
              <a:buNone/>
            </a:pPr>
            <a:r>
              <a:rPr lang="en-US" sz="2000" dirty="0">
                <a:highlight>
                  <a:srgbClr val="FFFF00"/>
                </a:highlight>
              </a:rPr>
              <a:t>Storage Accounts:  </a:t>
            </a:r>
            <a:r>
              <a:rPr lang="en-US" sz="2000" dirty="0"/>
              <a:t>Storge Account is used in Azure to store our files or any kind of stuff they're that may be Unstructured/Semi/Structured Data . Basically, Azure consists of Two major Storage Account’s a)Blob Storage b)Gen2.Storage Accounts </a:t>
            </a:r>
            <a:r>
              <a:rPr lang="en-US" sz="2000" dirty="0">
                <a:highlight>
                  <a:srgbClr val="FF0000"/>
                </a:highlight>
              </a:rPr>
              <a:t>name must be unique </a:t>
            </a:r>
            <a:r>
              <a:rPr lang="en-US" sz="2000" dirty="0"/>
              <a:t>through out all existing storage acc names in Azure environment </a:t>
            </a:r>
          </a:p>
          <a:p>
            <a:pPr marL="0" indent="0">
              <a:buNone/>
            </a:pPr>
            <a:r>
              <a:rPr lang="en-US" sz="2000" dirty="0">
                <a:highlight>
                  <a:srgbClr val="FFFF00"/>
                </a:highlight>
              </a:rPr>
              <a:t>Containers :</a:t>
            </a:r>
            <a:r>
              <a:rPr lang="en-US" sz="2000" dirty="0"/>
              <a:t> Containers are nothing but a Sub-Folders inside the main Folder (Storage Account).Practically inside the containers we will store our data that may be in Blob Storage or Gen2</a:t>
            </a:r>
          </a:p>
          <a:p>
            <a:pPr marL="0" indent="0">
              <a:buNone/>
            </a:pPr>
            <a:r>
              <a:rPr lang="en-US" sz="2000" dirty="0">
                <a:highlight>
                  <a:srgbClr val="FFFF00"/>
                </a:highlight>
              </a:rPr>
              <a:t>Blob Storage:</a:t>
            </a:r>
            <a:r>
              <a:rPr lang="en-US" sz="2000" dirty="0"/>
              <a:t> It’s one of the storage object in Storage Accounts, used for storing massive amount of unstructured data. Inside Blob Storage we can create containers , But with No Hieratical Structure means you can’t create sub-sub- folder like structure inside the containers. Blob storage is designed for serving images or documents directly to a browser, writing/storing logfiles into it. </a:t>
            </a:r>
          </a:p>
          <a:p>
            <a:pPr marL="0" indent="0">
              <a:buNone/>
            </a:pPr>
            <a:r>
              <a:rPr lang="en-US" sz="2000" dirty="0">
                <a:highlight>
                  <a:srgbClr val="FFFF00"/>
                </a:highlight>
              </a:rPr>
              <a:t>Gen2 Storage: </a:t>
            </a:r>
            <a:r>
              <a:rPr lang="en-US" sz="2000" dirty="0"/>
              <a:t>It’s also one of the Storage object where generally used to store all kind of data and, we can maintain </a:t>
            </a:r>
            <a:r>
              <a:rPr lang="en-US" sz="2000" dirty="0">
                <a:highlight>
                  <a:srgbClr val="FFFF00"/>
                </a:highlight>
              </a:rPr>
              <a:t>Hieratical Structure inside the containers . </a:t>
            </a:r>
            <a:r>
              <a:rPr lang="en-US" sz="2000" dirty="0"/>
              <a:t>Most of time we use this as a Data Lake</a:t>
            </a:r>
          </a:p>
        </p:txBody>
      </p:sp>
    </p:spTree>
    <p:extLst>
      <p:ext uri="{BB962C8B-B14F-4D97-AF65-F5344CB8AC3E}">
        <p14:creationId xmlns:p14="http://schemas.microsoft.com/office/powerpoint/2010/main" val="144652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F8D5-7342-E5AA-FC8E-72242B8624EE}"/>
              </a:ext>
            </a:extLst>
          </p:cNvPr>
          <p:cNvSpPr>
            <a:spLocks noGrp="1"/>
          </p:cNvSpPr>
          <p:nvPr>
            <p:ph type="title"/>
          </p:nvPr>
        </p:nvSpPr>
        <p:spPr>
          <a:xfrm>
            <a:off x="838200" y="365125"/>
            <a:ext cx="10515600" cy="758825"/>
          </a:xfrm>
        </p:spPr>
        <p:txBody>
          <a:bodyPr/>
          <a:lstStyle/>
          <a:p>
            <a:r>
              <a:rPr lang="en-US" dirty="0"/>
              <a:t>Context:</a:t>
            </a:r>
            <a:endParaRPr lang="en-IN" dirty="0"/>
          </a:p>
        </p:txBody>
      </p:sp>
      <p:sp>
        <p:nvSpPr>
          <p:cNvPr id="3" name="Content Placeholder 2">
            <a:extLst>
              <a:ext uri="{FF2B5EF4-FFF2-40B4-BE49-F238E27FC236}">
                <a16:creationId xmlns:a16="http://schemas.microsoft.com/office/drawing/2014/main" id="{8FDCB20B-1F9A-1A63-8D23-0A3CE74F47D9}"/>
              </a:ext>
            </a:extLst>
          </p:cNvPr>
          <p:cNvSpPr>
            <a:spLocks noGrp="1"/>
          </p:cNvSpPr>
          <p:nvPr>
            <p:ph idx="1"/>
          </p:nvPr>
        </p:nvSpPr>
        <p:spPr>
          <a:xfrm>
            <a:off x="838200" y="1524000"/>
            <a:ext cx="10515600" cy="4652963"/>
          </a:xfrm>
        </p:spPr>
        <p:txBody>
          <a:bodyPr/>
          <a:lstStyle/>
          <a:p>
            <a:r>
              <a:rPr lang="en-US" dirty="0"/>
              <a:t>History of ADF :slide No : 3 to 13</a:t>
            </a:r>
          </a:p>
          <a:p>
            <a:r>
              <a:rPr lang="en-US" dirty="0"/>
              <a:t>Getting Started with ADF : slide No : 14 to 20</a:t>
            </a:r>
          </a:p>
          <a:p>
            <a:r>
              <a:rPr lang="en-US" dirty="0"/>
              <a:t>ADF Studio : slide No : 21 to 25</a:t>
            </a:r>
          </a:p>
          <a:p>
            <a:r>
              <a:rPr lang="en-US" dirty="0"/>
              <a:t>Pipeline Activities : slide NO : 26 to 63</a:t>
            </a:r>
          </a:p>
          <a:p>
            <a:r>
              <a:rPr lang="en-US" dirty="0"/>
              <a:t>Triggers : slide NO : 64 to 70</a:t>
            </a:r>
          </a:p>
          <a:p>
            <a:r>
              <a:rPr lang="en-US" dirty="0"/>
              <a:t>Data Flows : slide NO : 71 to 108</a:t>
            </a:r>
            <a:endParaRPr lang="en-IN" dirty="0"/>
          </a:p>
        </p:txBody>
      </p:sp>
    </p:spTree>
    <p:extLst>
      <p:ext uri="{BB962C8B-B14F-4D97-AF65-F5344CB8AC3E}">
        <p14:creationId xmlns:p14="http://schemas.microsoft.com/office/powerpoint/2010/main" val="1531963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4321-B43C-9D2D-30AD-30A77AF98A2C}"/>
              </a:ext>
            </a:extLst>
          </p:cNvPr>
          <p:cNvSpPr>
            <a:spLocks noGrp="1"/>
          </p:cNvSpPr>
          <p:nvPr>
            <p:ph type="title"/>
          </p:nvPr>
        </p:nvSpPr>
        <p:spPr>
          <a:xfrm>
            <a:off x="838200" y="200740"/>
            <a:ext cx="10515600" cy="315911"/>
          </a:xfrm>
        </p:spPr>
        <p:txBody>
          <a:bodyPr>
            <a:normAutofit fontScale="90000"/>
          </a:bodyPr>
          <a:lstStyle/>
          <a:p>
            <a:r>
              <a:rPr lang="en-US" sz="1800" dirty="0"/>
              <a:t>Continue…</a:t>
            </a:r>
            <a:endParaRPr lang="en-IN" sz="1800" dirty="0"/>
          </a:p>
        </p:txBody>
      </p:sp>
      <p:sp>
        <p:nvSpPr>
          <p:cNvPr id="3" name="Content Placeholder 2">
            <a:extLst>
              <a:ext uri="{FF2B5EF4-FFF2-40B4-BE49-F238E27FC236}">
                <a16:creationId xmlns:a16="http://schemas.microsoft.com/office/drawing/2014/main" id="{CC330D4D-EA72-5C11-A32E-3AD60BB7E899}"/>
              </a:ext>
            </a:extLst>
          </p:cNvPr>
          <p:cNvSpPr>
            <a:spLocks noGrp="1"/>
          </p:cNvSpPr>
          <p:nvPr>
            <p:ph idx="1"/>
          </p:nvPr>
        </p:nvSpPr>
        <p:spPr>
          <a:xfrm>
            <a:off x="838200" y="688369"/>
            <a:ext cx="10515600" cy="5548044"/>
          </a:xfrm>
        </p:spPr>
        <p:txBody>
          <a:bodyPr/>
          <a:lstStyle/>
          <a:p>
            <a:r>
              <a:rPr lang="en-US" dirty="0">
                <a:highlight>
                  <a:srgbClr val="FFFF00"/>
                </a:highlight>
              </a:rPr>
              <a:t>Parameters</a:t>
            </a:r>
            <a:r>
              <a:rPr lang="en-US" dirty="0"/>
              <a:t> : These are two types one is Dataset parameters, and another one is Pipeline parameters .Parameters can’t be modified</a:t>
            </a:r>
          </a:p>
          <a:p>
            <a:pPr marL="0" indent="0">
              <a:buNone/>
            </a:pPr>
            <a:endParaRPr lang="en-US" dirty="0"/>
          </a:p>
          <a:p>
            <a:r>
              <a:rPr lang="en-US" dirty="0">
                <a:highlight>
                  <a:srgbClr val="FFFF00"/>
                </a:highlight>
              </a:rPr>
              <a:t>Variables</a:t>
            </a:r>
            <a:r>
              <a:rPr lang="en-US" dirty="0"/>
              <a:t> : Variables are values that can be set and modified during a pipeline run.</a:t>
            </a:r>
          </a:p>
          <a:p>
            <a:endParaRPr lang="en-US" dirty="0"/>
          </a:p>
          <a:p>
            <a:r>
              <a:rPr lang="en-US" dirty="0"/>
              <a:t>More info : </a:t>
            </a:r>
            <a:r>
              <a:rPr lang="en-US" dirty="0">
                <a:hlinkClick r:id="rId2"/>
              </a:rPr>
              <a:t>https://learn.microsoft.com/en-us/azure/data-factory/concepts-parameters-variables</a:t>
            </a:r>
            <a:endParaRPr lang="en-US" dirty="0"/>
          </a:p>
          <a:p>
            <a:endParaRPr lang="en-IN" dirty="0"/>
          </a:p>
        </p:txBody>
      </p:sp>
    </p:spTree>
    <p:extLst>
      <p:ext uri="{BB962C8B-B14F-4D97-AF65-F5344CB8AC3E}">
        <p14:creationId xmlns:p14="http://schemas.microsoft.com/office/powerpoint/2010/main" val="3625700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49572-6401-251D-94FD-04C8F03DB8AE}"/>
              </a:ext>
            </a:extLst>
          </p:cNvPr>
          <p:cNvSpPr>
            <a:spLocks noGrp="1"/>
          </p:cNvSpPr>
          <p:nvPr>
            <p:ph type="title"/>
          </p:nvPr>
        </p:nvSpPr>
        <p:spPr>
          <a:xfrm>
            <a:off x="838200" y="365125"/>
            <a:ext cx="10515600" cy="454025"/>
          </a:xfrm>
        </p:spPr>
        <p:txBody>
          <a:bodyPr>
            <a:noAutofit/>
          </a:bodyPr>
          <a:lstStyle/>
          <a:p>
            <a:r>
              <a:rPr lang="en-US" sz="3200" dirty="0"/>
              <a:t>				</a:t>
            </a:r>
            <a:r>
              <a:rPr lang="en-US" sz="3200" dirty="0">
                <a:solidFill>
                  <a:srgbClr val="0070C0"/>
                </a:solidFill>
              </a:rPr>
              <a:t>::ADF Basics::</a:t>
            </a:r>
            <a:endParaRPr lang="en-IN" sz="3200" dirty="0">
              <a:solidFill>
                <a:srgbClr val="0070C0"/>
              </a:solidFill>
            </a:endParaRPr>
          </a:p>
        </p:txBody>
      </p:sp>
      <p:sp>
        <p:nvSpPr>
          <p:cNvPr id="3" name="Content Placeholder 2">
            <a:extLst>
              <a:ext uri="{FF2B5EF4-FFF2-40B4-BE49-F238E27FC236}">
                <a16:creationId xmlns:a16="http://schemas.microsoft.com/office/drawing/2014/main" id="{E1572398-7154-6540-4EB3-6703AC46FD99}"/>
              </a:ext>
            </a:extLst>
          </p:cNvPr>
          <p:cNvSpPr>
            <a:spLocks noGrp="1"/>
          </p:cNvSpPr>
          <p:nvPr>
            <p:ph idx="1"/>
          </p:nvPr>
        </p:nvSpPr>
        <p:spPr>
          <a:xfrm>
            <a:off x="247650" y="895350"/>
            <a:ext cx="11944350" cy="5753100"/>
          </a:xfrm>
        </p:spPr>
        <p:txBody>
          <a:bodyPr/>
          <a:lstStyle/>
          <a:p>
            <a:r>
              <a:rPr lang="en-US" sz="2000" dirty="0"/>
              <a:t>Create the Azure Data Factory as the first step as follows </a:t>
            </a:r>
          </a:p>
          <a:p>
            <a:r>
              <a:rPr lang="en-US" sz="2000" dirty="0"/>
              <a:t>1) Click on Create resource in portal </a:t>
            </a:r>
          </a:p>
          <a:p>
            <a:endParaRPr lang="en-US" sz="2000" dirty="0"/>
          </a:p>
          <a:p>
            <a:r>
              <a:rPr lang="en-US" sz="2000" dirty="0"/>
              <a:t>2)Search Azure Data Factory and click on it </a:t>
            </a:r>
          </a:p>
          <a:p>
            <a:r>
              <a:rPr lang="en-US" sz="2000" dirty="0"/>
              <a:t>3)Define the name and Resource Group , Region and some other necessary requirements . Once after Successfully created you will land into ADF environment and hit the Launch Studio Button </a:t>
            </a:r>
          </a:p>
          <a:p>
            <a:endParaRPr lang="en-IN" dirty="0"/>
          </a:p>
        </p:txBody>
      </p:sp>
      <p:pic>
        <p:nvPicPr>
          <p:cNvPr id="5" name="Picture 4">
            <a:extLst>
              <a:ext uri="{FF2B5EF4-FFF2-40B4-BE49-F238E27FC236}">
                <a16:creationId xmlns:a16="http://schemas.microsoft.com/office/drawing/2014/main" id="{C999E956-457F-2080-CF56-B20A305AE88C}"/>
              </a:ext>
            </a:extLst>
          </p:cNvPr>
          <p:cNvPicPr>
            <a:picLocks noChangeAspect="1"/>
          </p:cNvPicPr>
          <p:nvPr/>
        </p:nvPicPr>
        <p:blipFill>
          <a:blip r:embed="rId2"/>
          <a:stretch>
            <a:fillRect/>
          </a:stretch>
        </p:blipFill>
        <p:spPr>
          <a:xfrm>
            <a:off x="6319520" y="1284923"/>
            <a:ext cx="882650" cy="980758"/>
          </a:xfrm>
          <a:prstGeom prst="rect">
            <a:avLst/>
          </a:prstGeom>
        </p:spPr>
      </p:pic>
      <p:pic>
        <p:nvPicPr>
          <p:cNvPr id="9" name="Picture 8">
            <a:extLst>
              <a:ext uri="{FF2B5EF4-FFF2-40B4-BE49-F238E27FC236}">
                <a16:creationId xmlns:a16="http://schemas.microsoft.com/office/drawing/2014/main" id="{4A8F176E-F58B-7039-2DA3-D0C10527DDCD}"/>
              </a:ext>
            </a:extLst>
          </p:cNvPr>
          <p:cNvPicPr>
            <a:picLocks noChangeAspect="1"/>
          </p:cNvPicPr>
          <p:nvPr/>
        </p:nvPicPr>
        <p:blipFill>
          <a:blip r:embed="rId3"/>
          <a:stretch>
            <a:fillRect/>
          </a:stretch>
        </p:blipFill>
        <p:spPr>
          <a:xfrm>
            <a:off x="358775" y="3428999"/>
            <a:ext cx="4479925" cy="2085975"/>
          </a:xfrm>
          <a:prstGeom prst="rect">
            <a:avLst/>
          </a:prstGeom>
        </p:spPr>
      </p:pic>
      <p:sp>
        <p:nvSpPr>
          <p:cNvPr id="10" name="Arrow: Right 9">
            <a:extLst>
              <a:ext uri="{FF2B5EF4-FFF2-40B4-BE49-F238E27FC236}">
                <a16:creationId xmlns:a16="http://schemas.microsoft.com/office/drawing/2014/main" id="{5A5C9691-060E-C96D-C674-4E99A7543175}"/>
              </a:ext>
            </a:extLst>
          </p:cNvPr>
          <p:cNvSpPr/>
          <p:nvPr/>
        </p:nvSpPr>
        <p:spPr>
          <a:xfrm>
            <a:off x="5208270" y="4148137"/>
            <a:ext cx="1552575" cy="3714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Launch</a:t>
            </a:r>
            <a:endParaRPr lang="en-IN" dirty="0"/>
          </a:p>
        </p:txBody>
      </p:sp>
      <p:pic>
        <p:nvPicPr>
          <p:cNvPr id="12" name="Picture 11">
            <a:extLst>
              <a:ext uri="{FF2B5EF4-FFF2-40B4-BE49-F238E27FC236}">
                <a16:creationId xmlns:a16="http://schemas.microsoft.com/office/drawing/2014/main" id="{EC3A50C6-85B2-6EE5-54E8-7FB737CC367F}"/>
              </a:ext>
            </a:extLst>
          </p:cNvPr>
          <p:cNvPicPr>
            <a:picLocks noChangeAspect="1"/>
          </p:cNvPicPr>
          <p:nvPr/>
        </p:nvPicPr>
        <p:blipFill>
          <a:blip r:embed="rId4"/>
          <a:stretch>
            <a:fillRect/>
          </a:stretch>
        </p:blipFill>
        <p:spPr>
          <a:xfrm>
            <a:off x="6896100" y="3420705"/>
            <a:ext cx="4827270" cy="2343230"/>
          </a:xfrm>
          <a:prstGeom prst="rect">
            <a:avLst/>
          </a:prstGeom>
        </p:spPr>
      </p:pic>
    </p:spTree>
    <p:extLst>
      <p:ext uri="{BB962C8B-B14F-4D97-AF65-F5344CB8AC3E}">
        <p14:creationId xmlns:p14="http://schemas.microsoft.com/office/powerpoint/2010/main" val="1947120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B8B3D1-CACC-CEF8-3054-BA46D6E5E040}"/>
              </a:ext>
            </a:extLst>
          </p:cNvPr>
          <p:cNvSpPr>
            <a:spLocks noGrp="1"/>
          </p:cNvSpPr>
          <p:nvPr>
            <p:ph type="title"/>
          </p:nvPr>
        </p:nvSpPr>
        <p:spPr>
          <a:xfrm>
            <a:off x="838200" y="365125"/>
            <a:ext cx="10515600" cy="577850"/>
          </a:xfrm>
        </p:spPr>
        <p:txBody>
          <a:bodyPr>
            <a:normAutofit fontScale="90000"/>
          </a:bodyPr>
          <a:lstStyle/>
          <a:p>
            <a:r>
              <a:rPr lang="en-US" dirty="0"/>
              <a:t> 		</a:t>
            </a:r>
            <a:r>
              <a:rPr lang="en-US" dirty="0">
                <a:solidFill>
                  <a:srgbClr val="0070C0"/>
                </a:solidFill>
              </a:rPr>
              <a:t>::Dive into Manage Section::</a:t>
            </a:r>
            <a:endParaRPr lang="en-IN" dirty="0">
              <a:solidFill>
                <a:srgbClr val="0070C0"/>
              </a:solidFill>
            </a:endParaRPr>
          </a:p>
        </p:txBody>
      </p:sp>
      <p:sp>
        <p:nvSpPr>
          <p:cNvPr id="3" name="Content Placeholder 2">
            <a:extLst>
              <a:ext uri="{FF2B5EF4-FFF2-40B4-BE49-F238E27FC236}">
                <a16:creationId xmlns:a16="http://schemas.microsoft.com/office/drawing/2014/main" id="{0C5DB5F1-9A35-90A5-2E01-D670C8277D16}"/>
              </a:ext>
            </a:extLst>
          </p:cNvPr>
          <p:cNvSpPr>
            <a:spLocks noGrp="1"/>
          </p:cNvSpPr>
          <p:nvPr>
            <p:ph idx="1"/>
          </p:nvPr>
        </p:nvSpPr>
        <p:spPr>
          <a:xfrm>
            <a:off x="200025" y="1241424"/>
            <a:ext cx="11791950" cy="5483225"/>
          </a:xfrm>
        </p:spPr>
        <p:txBody>
          <a:bodyPr/>
          <a:lstStyle/>
          <a:p>
            <a:r>
              <a:rPr lang="en-US" sz="2000" dirty="0"/>
              <a:t>One of the Most important Section in ADF environment is Manage Section. Under manage section let’s first create the </a:t>
            </a:r>
            <a:r>
              <a:rPr lang="en-US" sz="2000" dirty="0">
                <a:highlight>
                  <a:srgbClr val="FFFF00"/>
                </a:highlight>
              </a:rPr>
              <a:t>Linked Services </a:t>
            </a:r>
            <a:r>
              <a:rPr lang="en-US" sz="2000" dirty="0"/>
              <a:t>for establishing the connection for the source like Gen2, SQL Server etc.,</a:t>
            </a:r>
          </a:p>
          <a:p>
            <a:r>
              <a:rPr lang="en-US" sz="2000" dirty="0"/>
              <a:t>If you want to connect other than Data source which is present in on-prim like local files or local SQL database, then need to define </a:t>
            </a:r>
            <a:r>
              <a:rPr lang="en-US" sz="2000" dirty="0">
                <a:highlight>
                  <a:srgbClr val="FFFF00"/>
                </a:highlight>
              </a:rPr>
              <a:t>self-hosted Integration </a:t>
            </a:r>
            <a:r>
              <a:rPr lang="en-US" sz="2000" dirty="0"/>
              <a:t>service instead of Azure Auto Integration service </a:t>
            </a:r>
          </a:p>
          <a:p>
            <a:r>
              <a:rPr lang="en-US" sz="2000" dirty="0"/>
              <a:t>Under the Manage Section we have Integration Runtime component.. There we can create Self-hosted </a:t>
            </a:r>
          </a:p>
          <a:p>
            <a:endParaRPr lang="en-IN" dirty="0"/>
          </a:p>
        </p:txBody>
      </p:sp>
      <p:pic>
        <p:nvPicPr>
          <p:cNvPr id="5" name="Picture 4">
            <a:extLst>
              <a:ext uri="{FF2B5EF4-FFF2-40B4-BE49-F238E27FC236}">
                <a16:creationId xmlns:a16="http://schemas.microsoft.com/office/drawing/2014/main" id="{D7461905-0C49-4B56-F32E-ACEC8EFFB936}"/>
              </a:ext>
            </a:extLst>
          </p:cNvPr>
          <p:cNvPicPr>
            <a:picLocks noChangeAspect="1"/>
          </p:cNvPicPr>
          <p:nvPr/>
        </p:nvPicPr>
        <p:blipFill>
          <a:blip r:embed="rId2"/>
          <a:stretch>
            <a:fillRect/>
          </a:stretch>
        </p:blipFill>
        <p:spPr>
          <a:xfrm>
            <a:off x="1809750" y="242887"/>
            <a:ext cx="857250" cy="876300"/>
          </a:xfrm>
          <a:prstGeom prst="rect">
            <a:avLst/>
          </a:prstGeom>
        </p:spPr>
      </p:pic>
      <p:pic>
        <p:nvPicPr>
          <p:cNvPr id="7" name="Picture 6">
            <a:extLst>
              <a:ext uri="{FF2B5EF4-FFF2-40B4-BE49-F238E27FC236}">
                <a16:creationId xmlns:a16="http://schemas.microsoft.com/office/drawing/2014/main" id="{09A7A224-07DE-5F0A-391F-866621EF89EC}"/>
              </a:ext>
            </a:extLst>
          </p:cNvPr>
          <p:cNvPicPr>
            <a:picLocks noChangeAspect="1"/>
          </p:cNvPicPr>
          <p:nvPr/>
        </p:nvPicPr>
        <p:blipFill>
          <a:blip r:embed="rId3"/>
          <a:stretch>
            <a:fillRect/>
          </a:stretch>
        </p:blipFill>
        <p:spPr>
          <a:xfrm>
            <a:off x="955675" y="4108449"/>
            <a:ext cx="4424680" cy="2384426"/>
          </a:xfrm>
          <a:prstGeom prst="rect">
            <a:avLst/>
          </a:prstGeom>
        </p:spPr>
      </p:pic>
      <p:sp>
        <p:nvSpPr>
          <p:cNvPr id="8" name="Arrow: Right 7">
            <a:extLst>
              <a:ext uri="{FF2B5EF4-FFF2-40B4-BE49-F238E27FC236}">
                <a16:creationId xmlns:a16="http://schemas.microsoft.com/office/drawing/2014/main" id="{6F2F0010-3634-4598-DDDF-2110E8867316}"/>
              </a:ext>
            </a:extLst>
          </p:cNvPr>
          <p:cNvSpPr/>
          <p:nvPr/>
        </p:nvSpPr>
        <p:spPr>
          <a:xfrm>
            <a:off x="5920740" y="5061902"/>
            <a:ext cx="1280160" cy="47752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after</a:t>
            </a:r>
            <a:endParaRPr lang="en-IN" dirty="0"/>
          </a:p>
        </p:txBody>
      </p:sp>
      <p:sp>
        <p:nvSpPr>
          <p:cNvPr id="9" name="Rectangle 8">
            <a:extLst>
              <a:ext uri="{FF2B5EF4-FFF2-40B4-BE49-F238E27FC236}">
                <a16:creationId xmlns:a16="http://schemas.microsoft.com/office/drawing/2014/main" id="{72C76BE8-57E6-9F37-717B-A0A2AD769AB6}"/>
              </a:ext>
            </a:extLst>
          </p:cNvPr>
          <p:cNvSpPr/>
          <p:nvPr/>
        </p:nvSpPr>
        <p:spPr>
          <a:xfrm>
            <a:off x="7598410" y="4203699"/>
            <a:ext cx="4152900" cy="2193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 Define the related information and then test that connection just to make sure our linked service working properly</a:t>
            </a:r>
            <a:endParaRPr lang="en-IN" dirty="0"/>
          </a:p>
        </p:txBody>
      </p:sp>
    </p:spTree>
    <p:extLst>
      <p:ext uri="{BB962C8B-B14F-4D97-AF65-F5344CB8AC3E}">
        <p14:creationId xmlns:p14="http://schemas.microsoft.com/office/powerpoint/2010/main" val="4009640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8D036-6E23-329E-25B2-5B96FAE74720}"/>
              </a:ext>
            </a:extLst>
          </p:cNvPr>
          <p:cNvSpPr>
            <a:spLocks noGrp="1"/>
          </p:cNvSpPr>
          <p:nvPr>
            <p:ph type="title"/>
          </p:nvPr>
        </p:nvSpPr>
        <p:spPr>
          <a:xfrm>
            <a:off x="838200" y="79376"/>
            <a:ext cx="10515600" cy="315912"/>
          </a:xfrm>
        </p:spPr>
        <p:txBody>
          <a:bodyPr>
            <a:normAutofit/>
          </a:bodyPr>
          <a:lstStyle/>
          <a:p>
            <a:r>
              <a:rPr lang="en-US" sz="1400" dirty="0"/>
              <a:t>Continue…</a:t>
            </a:r>
            <a:endParaRPr lang="en-IN" sz="1400" dirty="0"/>
          </a:p>
        </p:txBody>
      </p:sp>
      <p:sp>
        <p:nvSpPr>
          <p:cNvPr id="3" name="Content Placeholder 2">
            <a:extLst>
              <a:ext uri="{FF2B5EF4-FFF2-40B4-BE49-F238E27FC236}">
                <a16:creationId xmlns:a16="http://schemas.microsoft.com/office/drawing/2014/main" id="{7AE4BAAD-2F39-FAA3-1BBB-88361EEAABAA}"/>
              </a:ext>
            </a:extLst>
          </p:cNvPr>
          <p:cNvSpPr>
            <a:spLocks noGrp="1"/>
          </p:cNvSpPr>
          <p:nvPr>
            <p:ph idx="1"/>
          </p:nvPr>
        </p:nvSpPr>
        <p:spPr>
          <a:xfrm>
            <a:off x="838200" y="619125"/>
            <a:ext cx="10515600" cy="5557838"/>
          </a:xfrm>
        </p:spPr>
        <p:txBody>
          <a:bodyPr>
            <a:normAutofit/>
          </a:bodyPr>
          <a:lstStyle/>
          <a:p>
            <a:r>
              <a:rPr lang="en-US" sz="2000" dirty="0"/>
              <a:t>Integration Runtime:</a:t>
            </a:r>
          </a:p>
          <a:p>
            <a:endParaRPr lang="en-IN" sz="2000" dirty="0"/>
          </a:p>
          <a:p>
            <a:endParaRPr lang="en-IN" sz="2000" dirty="0"/>
          </a:p>
          <a:p>
            <a:endParaRPr lang="en-IN" sz="2000" dirty="0"/>
          </a:p>
          <a:p>
            <a:endParaRPr lang="en-IN" sz="2000" dirty="0"/>
          </a:p>
          <a:p>
            <a:endParaRPr lang="en-IN" sz="2000" dirty="0"/>
          </a:p>
          <a:p>
            <a:pPr marL="0" indent="0">
              <a:buNone/>
            </a:pPr>
            <a:endParaRPr lang="en-IN" sz="2000" dirty="0"/>
          </a:p>
          <a:p>
            <a:r>
              <a:rPr lang="en-IN" sz="2000" dirty="0"/>
              <a:t>Under Source Control we can configure of Pipelines to Git repo that may be a Git or Azure </a:t>
            </a:r>
            <a:r>
              <a:rPr lang="en-IN" sz="2000" dirty="0" err="1"/>
              <a:t>Devops</a:t>
            </a:r>
            <a:endParaRPr lang="en-IN" sz="2000" dirty="0"/>
          </a:p>
          <a:p>
            <a:r>
              <a:rPr lang="en-IN" sz="2000" dirty="0"/>
              <a:t>ARM Template is nothing but a Json code which is developed from our designed or developed pipeline’s . This Template is going to be used at time of Building Test and prod pipelines from the dev pipelines  .</a:t>
            </a:r>
          </a:p>
          <a:p>
            <a:r>
              <a:rPr lang="en-IN" sz="2000" dirty="0"/>
              <a:t>Under Author section we can define the Triggers and Parameters for our pipelines for the Orchestration </a:t>
            </a:r>
          </a:p>
        </p:txBody>
      </p:sp>
      <p:pic>
        <p:nvPicPr>
          <p:cNvPr id="5" name="Picture 4">
            <a:extLst>
              <a:ext uri="{FF2B5EF4-FFF2-40B4-BE49-F238E27FC236}">
                <a16:creationId xmlns:a16="http://schemas.microsoft.com/office/drawing/2014/main" id="{0BE425FA-F208-046B-B2D5-1B7C41B8FB49}"/>
              </a:ext>
            </a:extLst>
          </p:cNvPr>
          <p:cNvPicPr>
            <a:picLocks noChangeAspect="1"/>
          </p:cNvPicPr>
          <p:nvPr/>
        </p:nvPicPr>
        <p:blipFill>
          <a:blip r:embed="rId2"/>
          <a:stretch>
            <a:fillRect/>
          </a:stretch>
        </p:blipFill>
        <p:spPr>
          <a:xfrm>
            <a:off x="2194560" y="1126931"/>
            <a:ext cx="7569200" cy="1738189"/>
          </a:xfrm>
          <a:prstGeom prst="rect">
            <a:avLst/>
          </a:prstGeom>
        </p:spPr>
      </p:pic>
    </p:spTree>
    <p:extLst>
      <p:ext uri="{BB962C8B-B14F-4D97-AF65-F5344CB8AC3E}">
        <p14:creationId xmlns:p14="http://schemas.microsoft.com/office/powerpoint/2010/main" val="3851031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F0E6F-B73A-0A42-86E0-1D8623AC5326}"/>
              </a:ext>
            </a:extLst>
          </p:cNvPr>
          <p:cNvSpPr>
            <a:spLocks noGrp="1"/>
          </p:cNvSpPr>
          <p:nvPr>
            <p:ph type="title"/>
          </p:nvPr>
        </p:nvSpPr>
        <p:spPr>
          <a:xfrm>
            <a:off x="1413390" y="68082"/>
            <a:ext cx="10515600" cy="549275"/>
          </a:xfrm>
        </p:spPr>
        <p:txBody>
          <a:bodyPr>
            <a:normAutofit fontScale="90000"/>
          </a:bodyPr>
          <a:lstStyle/>
          <a:p>
            <a:r>
              <a:rPr lang="en-US" dirty="0"/>
              <a:t>              </a:t>
            </a:r>
            <a:r>
              <a:rPr lang="en-US" sz="3600" dirty="0">
                <a:solidFill>
                  <a:srgbClr val="FF0000"/>
                </a:solidFill>
              </a:rPr>
              <a:t>::Dive into Author Section::</a:t>
            </a:r>
            <a:endParaRPr lang="en-IN" sz="3600" dirty="0">
              <a:solidFill>
                <a:srgbClr val="FF0000"/>
              </a:solidFill>
            </a:endParaRPr>
          </a:p>
        </p:txBody>
      </p:sp>
      <p:sp>
        <p:nvSpPr>
          <p:cNvPr id="3" name="Content Placeholder 2">
            <a:extLst>
              <a:ext uri="{FF2B5EF4-FFF2-40B4-BE49-F238E27FC236}">
                <a16:creationId xmlns:a16="http://schemas.microsoft.com/office/drawing/2014/main" id="{247B2154-197E-E82C-296F-2F0799DB7DCB}"/>
              </a:ext>
            </a:extLst>
          </p:cNvPr>
          <p:cNvSpPr>
            <a:spLocks noGrp="1"/>
          </p:cNvSpPr>
          <p:nvPr>
            <p:ph idx="1"/>
          </p:nvPr>
        </p:nvSpPr>
        <p:spPr>
          <a:xfrm>
            <a:off x="142875" y="698643"/>
            <a:ext cx="11849100" cy="6006957"/>
          </a:xfrm>
        </p:spPr>
        <p:txBody>
          <a:bodyPr>
            <a:normAutofit/>
          </a:bodyPr>
          <a:lstStyle/>
          <a:p>
            <a:r>
              <a:rPr lang="en-US" sz="2000" dirty="0"/>
              <a:t>This is the Heart of our ADF, where we can create Pipelines , Dataflows and their associated Datasets</a:t>
            </a:r>
          </a:p>
          <a:p>
            <a:endParaRPr lang="en-US" sz="2000" dirty="0"/>
          </a:p>
          <a:p>
            <a:r>
              <a:rPr lang="en-US" sz="2000" dirty="0"/>
              <a:t>So, let’s start with datasets and pipeline Click on + symbol and select dataset for the object’s </a:t>
            </a:r>
          </a:p>
          <a:p>
            <a:pPr marL="0" indent="0">
              <a:buNone/>
            </a:pPr>
            <a:r>
              <a:rPr lang="en-US" sz="2000" dirty="0"/>
              <a:t>Here is the link to learn more about Datasets : </a:t>
            </a:r>
            <a:r>
              <a:rPr lang="en-US" sz="2000" dirty="0">
                <a:hlinkClick r:id="rId2"/>
              </a:rPr>
              <a:t>https://learn.microsoft.com/en-us/azure/data-factory/concepts-datasets-linked-services?tabs=data-factory</a:t>
            </a:r>
            <a:endParaRPr lang="en-US" sz="2000" dirty="0"/>
          </a:p>
          <a:p>
            <a:pPr marL="0" indent="0">
              <a:buNone/>
            </a:pPr>
            <a:endParaRPr lang="en-US" sz="2000" dirty="0"/>
          </a:p>
          <a:p>
            <a:pPr marL="0" indent="0">
              <a:buNone/>
            </a:pPr>
            <a:r>
              <a:rPr lang="en-US" sz="2000" dirty="0"/>
              <a:t>For pipeline creations : click on + and select pipeline and give the meaningful name for that pipeline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p:txBody>
      </p:sp>
      <p:pic>
        <p:nvPicPr>
          <p:cNvPr id="5" name="Picture 4">
            <a:extLst>
              <a:ext uri="{FF2B5EF4-FFF2-40B4-BE49-F238E27FC236}">
                <a16:creationId xmlns:a16="http://schemas.microsoft.com/office/drawing/2014/main" id="{D5A27D42-3B8C-CE96-C3E0-D5F3980640B8}"/>
              </a:ext>
            </a:extLst>
          </p:cNvPr>
          <p:cNvPicPr>
            <a:picLocks noChangeAspect="1"/>
          </p:cNvPicPr>
          <p:nvPr/>
        </p:nvPicPr>
        <p:blipFill>
          <a:blip r:embed="rId3"/>
          <a:stretch>
            <a:fillRect/>
          </a:stretch>
        </p:blipFill>
        <p:spPr>
          <a:xfrm>
            <a:off x="1798345" y="68082"/>
            <a:ext cx="752475" cy="549275"/>
          </a:xfrm>
          <a:prstGeom prst="rect">
            <a:avLst/>
          </a:prstGeom>
        </p:spPr>
      </p:pic>
      <p:pic>
        <p:nvPicPr>
          <p:cNvPr id="7" name="Picture 6">
            <a:extLst>
              <a:ext uri="{FF2B5EF4-FFF2-40B4-BE49-F238E27FC236}">
                <a16:creationId xmlns:a16="http://schemas.microsoft.com/office/drawing/2014/main" id="{2FE6FDEC-6F1B-B5FA-1E1D-9E7679FF5483}"/>
              </a:ext>
            </a:extLst>
          </p:cNvPr>
          <p:cNvPicPr>
            <a:picLocks noChangeAspect="1"/>
          </p:cNvPicPr>
          <p:nvPr/>
        </p:nvPicPr>
        <p:blipFill>
          <a:blip r:embed="rId4"/>
          <a:stretch>
            <a:fillRect/>
          </a:stretch>
        </p:blipFill>
        <p:spPr>
          <a:xfrm>
            <a:off x="318333" y="4014593"/>
            <a:ext cx="4781232" cy="2634103"/>
          </a:xfrm>
          <a:prstGeom prst="rect">
            <a:avLst/>
          </a:prstGeom>
        </p:spPr>
      </p:pic>
      <p:sp>
        <p:nvSpPr>
          <p:cNvPr id="8" name="Arrow: Right 7">
            <a:extLst>
              <a:ext uri="{FF2B5EF4-FFF2-40B4-BE49-F238E27FC236}">
                <a16:creationId xmlns:a16="http://schemas.microsoft.com/office/drawing/2014/main" id="{D852C13A-3569-10F4-747A-5C383F86022F}"/>
              </a:ext>
            </a:extLst>
          </p:cNvPr>
          <p:cNvSpPr/>
          <p:nvPr/>
        </p:nvSpPr>
        <p:spPr>
          <a:xfrm>
            <a:off x="5219700" y="4732393"/>
            <a:ext cx="1304925" cy="504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Next</a:t>
            </a:r>
            <a:endParaRPr lang="en-IN" dirty="0"/>
          </a:p>
        </p:txBody>
      </p:sp>
      <p:pic>
        <p:nvPicPr>
          <p:cNvPr id="10" name="Picture 9">
            <a:extLst>
              <a:ext uri="{FF2B5EF4-FFF2-40B4-BE49-F238E27FC236}">
                <a16:creationId xmlns:a16="http://schemas.microsoft.com/office/drawing/2014/main" id="{ED3E9F2C-F3F6-2B2F-5CD6-ADDA11A3C16B}"/>
              </a:ext>
            </a:extLst>
          </p:cNvPr>
          <p:cNvPicPr>
            <a:picLocks noChangeAspect="1"/>
          </p:cNvPicPr>
          <p:nvPr/>
        </p:nvPicPr>
        <p:blipFill>
          <a:blip r:embed="rId5"/>
          <a:stretch>
            <a:fillRect/>
          </a:stretch>
        </p:blipFill>
        <p:spPr>
          <a:xfrm>
            <a:off x="6524625" y="3821646"/>
            <a:ext cx="5524500" cy="2634102"/>
          </a:xfrm>
          <a:prstGeom prst="rect">
            <a:avLst/>
          </a:prstGeom>
        </p:spPr>
      </p:pic>
    </p:spTree>
    <p:extLst>
      <p:ext uri="{BB962C8B-B14F-4D97-AF65-F5344CB8AC3E}">
        <p14:creationId xmlns:p14="http://schemas.microsoft.com/office/powerpoint/2010/main" val="289123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2DC77-5A54-4360-8796-6A94800F221A}"/>
              </a:ext>
            </a:extLst>
          </p:cNvPr>
          <p:cNvSpPr>
            <a:spLocks noGrp="1"/>
          </p:cNvSpPr>
          <p:nvPr>
            <p:ph type="title"/>
          </p:nvPr>
        </p:nvSpPr>
        <p:spPr>
          <a:xfrm>
            <a:off x="838200" y="164387"/>
            <a:ext cx="10515600" cy="516651"/>
          </a:xfrm>
        </p:spPr>
        <p:txBody>
          <a:bodyPr>
            <a:noAutofit/>
          </a:bodyPr>
          <a:lstStyle/>
          <a:p>
            <a:r>
              <a:rPr lang="en-US" sz="3200" dirty="0">
                <a:highlight>
                  <a:srgbClr val="FFFF00"/>
                </a:highlight>
              </a:rPr>
              <a:t>                           ::Showcasing the Important Activities::</a:t>
            </a:r>
            <a:endParaRPr lang="en-IN" sz="3200" dirty="0">
              <a:highlight>
                <a:srgbClr val="FFFF00"/>
              </a:highlight>
            </a:endParaRPr>
          </a:p>
        </p:txBody>
      </p:sp>
      <p:pic>
        <p:nvPicPr>
          <p:cNvPr id="5" name="Content Placeholder 4">
            <a:extLst>
              <a:ext uri="{FF2B5EF4-FFF2-40B4-BE49-F238E27FC236}">
                <a16:creationId xmlns:a16="http://schemas.microsoft.com/office/drawing/2014/main" id="{E229B700-3000-A069-4F23-168FABDB5684}"/>
              </a:ext>
            </a:extLst>
          </p:cNvPr>
          <p:cNvPicPr>
            <a:picLocks noGrp="1" noChangeAspect="1"/>
          </p:cNvPicPr>
          <p:nvPr>
            <p:ph idx="1"/>
          </p:nvPr>
        </p:nvPicPr>
        <p:blipFill>
          <a:blip r:embed="rId2"/>
          <a:stretch>
            <a:fillRect/>
          </a:stretch>
        </p:blipFill>
        <p:spPr>
          <a:xfrm>
            <a:off x="387689" y="946783"/>
            <a:ext cx="2800350" cy="2926574"/>
          </a:xfrm>
        </p:spPr>
      </p:pic>
      <p:pic>
        <p:nvPicPr>
          <p:cNvPr id="7" name="Picture 6">
            <a:extLst>
              <a:ext uri="{FF2B5EF4-FFF2-40B4-BE49-F238E27FC236}">
                <a16:creationId xmlns:a16="http://schemas.microsoft.com/office/drawing/2014/main" id="{1BBA6768-F343-D49C-C961-0965C3C376CD}"/>
              </a:ext>
            </a:extLst>
          </p:cNvPr>
          <p:cNvPicPr>
            <a:picLocks noChangeAspect="1"/>
          </p:cNvPicPr>
          <p:nvPr/>
        </p:nvPicPr>
        <p:blipFill>
          <a:blip r:embed="rId3"/>
          <a:stretch>
            <a:fillRect/>
          </a:stretch>
        </p:blipFill>
        <p:spPr>
          <a:xfrm>
            <a:off x="3598255" y="946783"/>
            <a:ext cx="2391579" cy="2124075"/>
          </a:xfrm>
          <a:prstGeom prst="rect">
            <a:avLst/>
          </a:prstGeom>
        </p:spPr>
      </p:pic>
      <p:pic>
        <p:nvPicPr>
          <p:cNvPr id="9" name="Picture 8">
            <a:extLst>
              <a:ext uri="{FF2B5EF4-FFF2-40B4-BE49-F238E27FC236}">
                <a16:creationId xmlns:a16="http://schemas.microsoft.com/office/drawing/2014/main" id="{57D6763E-BC81-B5A4-3D67-760E484E0507}"/>
              </a:ext>
            </a:extLst>
          </p:cNvPr>
          <p:cNvPicPr>
            <a:picLocks noChangeAspect="1"/>
          </p:cNvPicPr>
          <p:nvPr/>
        </p:nvPicPr>
        <p:blipFill>
          <a:blip r:embed="rId4"/>
          <a:stretch>
            <a:fillRect/>
          </a:stretch>
        </p:blipFill>
        <p:spPr>
          <a:xfrm>
            <a:off x="9383358" y="597461"/>
            <a:ext cx="2733675" cy="3625217"/>
          </a:xfrm>
          <a:prstGeom prst="rect">
            <a:avLst/>
          </a:prstGeom>
        </p:spPr>
      </p:pic>
      <p:pic>
        <p:nvPicPr>
          <p:cNvPr id="11" name="Picture 10">
            <a:extLst>
              <a:ext uri="{FF2B5EF4-FFF2-40B4-BE49-F238E27FC236}">
                <a16:creationId xmlns:a16="http://schemas.microsoft.com/office/drawing/2014/main" id="{E6B60A79-76B2-7808-A692-B01381481D46}"/>
              </a:ext>
            </a:extLst>
          </p:cNvPr>
          <p:cNvPicPr>
            <a:picLocks noChangeAspect="1"/>
          </p:cNvPicPr>
          <p:nvPr/>
        </p:nvPicPr>
        <p:blipFill>
          <a:blip r:embed="rId5"/>
          <a:stretch>
            <a:fillRect/>
          </a:stretch>
        </p:blipFill>
        <p:spPr>
          <a:xfrm>
            <a:off x="9383358" y="4222678"/>
            <a:ext cx="2555213" cy="2208945"/>
          </a:xfrm>
          <a:prstGeom prst="rect">
            <a:avLst/>
          </a:prstGeom>
        </p:spPr>
      </p:pic>
      <p:pic>
        <p:nvPicPr>
          <p:cNvPr id="13" name="Picture 12">
            <a:extLst>
              <a:ext uri="{FF2B5EF4-FFF2-40B4-BE49-F238E27FC236}">
                <a16:creationId xmlns:a16="http://schemas.microsoft.com/office/drawing/2014/main" id="{25A7986F-31F2-374A-53FF-C33C51DEEF0D}"/>
              </a:ext>
            </a:extLst>
          </p:cNvPr>
          <p:cNvPicPr>
            <a:picLocks noChangeAspect="1"/>
          </p:cNvPicPr>
          <p:nvPr/>
        </p:nvPicPr>
        <p:blipFill>
          <a:blip r:embed="rId6"/>
          <a:stretch>
            <a:fillRect/>
          </a:stretch>
        </p:blipFill>
        <p:spPr>
          <a:xfrm>
            <a:off x="5014324" y="3429000"/>
            <a:ext cx="2800350" cy="3209925"/>
          </a:xfrm>
          <a:prstGeom prst="rect">
            <a:avLst/>
          </a:prstGeom>
        </p:spPr>
      </p:pic>
      <p:sp>
        <p:nvSpPr>
          <p:cNvPr id="14" name="Rectangle 13">
            <a:extLst>
              <a:ext uri="{FF2B5EF4-FFF2-40B4-BE49-F238E27FC236}">
                <a16:creationId xmlns:a16="http://schemas.microsoft.com/office/drawing/2014/main" id="{B9606C5E-BE63-D407-4D80-0A43C08A930C}"/>
              </a:ext>
            </a:extLst>
          </p:cNvPr>
          <p:cNvSpPr/>
          <p:nvPr/>
        </p:nvSpPr>
        <p:spPr>
          <a:xfrm>
            <a:off x="253429" y="3965825"/>
            <a:ext cx="4277474" cy="272778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800"/>
              <a:t>Overall, almost 39 different activities are presented  under the activities section . But most important Activities sections are Move &amp;Transform, General, Data Bricks, Iteration conditionals , Synapse</a:t>
            </a:r>
            <a:endParaRPr lang="en-IN" sz="1800" dirty="0"/>
          </a:p>
        </p:txBody>
      </p:sp>
    </p:spTree>
    <p:extLst>
      <p:ext uri="{BB962C8B-B14F-4D97-AF65-F5344CB8AC3E}">
        <p14:creationId xmlns:p14="http://schemas.microsoft.com/office/powerpoint/2010/main" val="40150584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D7EE860-98D3-318B-A6CB-E76144BB9193}"/>
              </a:ext>
            </a:extLst>
          </p:cNvPr>
          <p:cNvSpPr>
            <a:spLocks noGrp="1"/>
          </p:cNvSpPr>
          <p:nvPr>
            <p:ph type="title"/>
          </p:nvPr>
        </p:nvSpPr>
        <p:spPr>
          <a:xfrm>
            <a:off x="1137034" y="609597"/>
            <a:ext cx="9392421" cy="952075"/>
          </a:xfrm>
        </p:spPr>
        <p:txBody>
          <a:bodyPr>
            <a:normAutofit/>
          </a:bodyPr>
          <a:lstStyle/>
          <a:p>
            <a:r>
              <a:rPr lang="en-US" dirty="0"/>
              <a:t>                       </a:t>
            </a:r>
            <a:r>
              <a:rPr lang="en-US" dirty="0">
                <a:highlight>
                  <a:srgbClr val="FFFF00"/>
                </a:highlight>
              </a:rPr>
              <a:t>::Move and Transform ::</a:t>
            </a:r>
            <a:endParaRPr lang="en-IN" dirty="0">
              <a:highlight>
                <a:srgbClr val="FFFF00"/>
              </a:highlight>
            </a:endParaRPr>
          </a:p>
        </p:txBody>
      </p:sp>
      <p:graphicFrame>
        <p:nvGraphicFramePr>
          <p:cNvPr id="22" name="Content Placeholder 2">
            <a:extLst>
              <a:ext uri="{FF2B5EF4-FFF2-40B4-BE49-F238E27FC236}">
                <a16:creationId xmlns:a16="http://schemas.microsoft.com/office/drawing/2014/main" id="{5D6D06BA-AC69-DA5C-223C-64939BB35C8A}"/>
              </a:ext>
            </a:extLst>
          </p:cNvPr>
          <p:cNvGraphicFramePr>
            <a:graphicFrameLocks noGrp="1"/>
          </p:cNvGraphicFramePr>
          <p:nvPr>
            <p:ph idx="1"/>
          </p:nvPr>
        </p:nvGraphicFramePr>
        <p:xfrm>
          <a:off x="246581" y="1726058"/>
          <a:ext cx="6215864" cy="48904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5A0A6D30-696E-CDB3-CB06-9EB7CED485EA}"/>
              </a:ext>
            </a:extLst>
          </p:cNvPr>
          <p:cNvPicPr>
            <a:picLocks noChangeAspect="1"/>
          </p:cNvPicPr>
          <p:nvPr/>
        </p:nvPicPr>
        <p:blipFill>
          <a:blip r:embed="rId7"/>
          <a:stretch>
            <a:fillRect/>
          </a:stretch>
        </p:blipFill>
        <p:spPr>
          <a:xfrm>
            <a:off x="7161087" y="1947644"/>
            <a:ext cx="4428978" cy="2512273"/>
          </a:xfrm>
          <a:prstGeom prst="rect">
            <a:avLst/>
          </a:prstGeom>
        </p:spPr>
      </p:pic>
      <p:sp>
        <p:nvSpPr>
          <p:cNvPr id="14" name="Freeform: Shape 13">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Rectangle 5">
            <a:extLst>
              <a:ext uri="{FF2B5EF4-FFF2-40B4-BE49-F238E27FC236}">
                <a16:creationId xmlns:a16="http://schemas.microsoft.com/office/drawing/2014/main" id="{FF153A85-EE19-B1C5-6E96-F94E29641CD9}"/>
              </a:ext>
            </a:extLst>
          </p:cNvPr>
          <p:cNvSpPr/>
          <p:nvPr/>
        </p:nvSpPr>
        <p:spPr>
          <a:xfrm>
            <a:off x="7112733" y="4929365"/>
            <a:ext cx="4428978" cy="145247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More info : </a:t>
            </a:r>
            <a:r>
              <a:rPr lang="en-US" dirty="0">
                <a:hlinkClick r:id="rId8"/>
              </a:rPr>
              <a:t>https://learn.microsoft.com/en-us/azure/data-factory/connector-sql-server?tabs</a:t>
            </a:r>
            <a:r>
              <a:rPr lang="en-US">
                <a:hlinkClick r:id="rId8"/>
              </a:rPr>
              <a:t>=data-factory</a:t>
            </a:r>
            <a:endParaRPr lang="en-US"/>
          </a:p>
          <a:p>
            <a:pPr algn="ctr"/>
            <a:endParaRPr lang="en-IN" dirty="0"/>
          </a:p>
        </p:txBody>
      </p:sp>
    </p:spTree>
    <p:extLst>
      <p:ext uri="{BB962C8B-B14F-4D97-AF65-F5344CB8AC3E}">
        <p14:creationId xmlns:p14="http://schemas.microsoft.com/office/powerpoint/2010/main" val="2257236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AAE94E3-A7DB-4868-B1E3-E49703488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6AE1D7-69C1-8C20-DB04-CBF17442BEE0}"/>
              </a:ext>
            </a:extLst>
          </p:cNvPr>
          <p:cNvSpPr>
            <a:spLocks noGrp="1"/>
          </p:cNvSpPr>
          <p:nvPr>
            <p:ph type="title"/>
          </p:nvPr>
        </p:nvSpPr>
        <p:spPr>
          <a:xfrm>
            <a:off x="589560" y="856180"/>
            <a:ext cx="5279408" cy="817322"/>
          </a:xfrm>
        </p:spPr>
        <p:txBody>
          <a:bodyPr anchor="ctr">
            <a:normAutofit fontScale="90000"/>
          </a:bodyPr>
          <a:lstStyle/>
          <a:p>
            <a:r>
              <a:rPr lang="en-US" sz="3700" dirty="0"/>
              <a:t>Copy Data Activity continue…</a:t>
            </a:r>
            <a:endParaRPr lang="en-IN" sz="3700" dirty="0"/>
          </a:p>
        </p:txBody>
      </p:sp>
      <p:grpSp>
        <p:nvGrpSpPr>
          <p:cNvPr id="16" name="Group 15">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B58FCD-63AD-A467-DAC1-E6AC7BC07A76}"/>
              </a:ext>
            </a:extLst>
          </p:cNvPr>
          <p:cNvSpPr>
            <a:spLocks noGrp="1"/>
          </p:cNvSpPr>
          <p:nvPr>
            <p:ph idx="1"/>
          </p:nvPr>
        </p:nvSpPr>
        <p:spPr>
          <a:xfrm>
            <a:off x="590718" y="2352471"/>
            <a:ext cx="5505281" cy="3957619"/>
          </a:xfrm>
        </p:spPr>
        <p:txBody>
          <a:bodyPr anchor="ctr">
            <a:normAutofit/>
          </a:bodyPr>
          <a:lstStyle/>
          <a:p>
            <a:r>
              <a:rPr lang="en-US" sz="2000" dirty="0"/>
              <a:t>Mapping : It’s one of the Tab used to check and map the schema from source side and sink side </a:t>
            </a:r>
          </a:p>
          <a:p>
            <a:pPr marL="0" indent="0">
              <a:buNone/>
            </a:pPr>
            <a:endParaRPr lang="en-IN" sz="2000" dirty="0"/>
          </a:p>
          <a:p>
            <a:r>
              <a:rPr lang="en-IN" sz="2000" dirty="0"/>
              <a:t>Settings : This Tab is majorly focused on the Optimization of Activity like increase the speed of data movement etc., </a:t>
            </a:r>
          </a:p>
          <a:p>
            <a:endParaRPr lang="en-IN" sz="2000" dirty="0"/>
          </a:p>
          <a:p>
            <a:r>
              <a:rPr lang="en-IN" sz="2000" dirty="0"/>
              <a:t>CopyDataActivity Example : </a:t>
            </a:r>
            <a:r>
              <a:rPr lang="en-IN" sz="2000" dirty="0">
                <a:hlinkClick r:id="rId2"/>
              </a:rPr>
              <a:t>https://www.sqlshack.com/copy-data-between-azure-data-stores-using-azure-data-factory/</a:t>
            </a:r>
            <a:endParaRPr lang="en-IN" sz="2000" dirty="0"/>
          </a:p>
          <a:p>
            <a:endParaRPr lang="en-IN" sz="2000" dirty="0"/>
          </a:p>
        </p:txBody>
      </p:sp>
      <p:sp>
        <p:nvSpPr>
          <p:cNvPr id="22" name="Rectangle 21">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F07B78D-F4CE-3129-D91D-47081D1B785E}"/>
              </a:ext>
            </a:extLst>
          </p:cNvPr>
          <p:cNvPicPr>
            <a:picLocks noChangeAspect="1"/>
          </p:cNvPicPr>
          <p:nvPr/>
        </p:nvPicPr>
        <p:blipFill>
          <a:blip r:embed="rId3"/>
          <a:stretch>
            <a:fillRect/>
          </a:stretch>
        </p:blipFill>
        <p:spPr>
          <a:xfrm>
            <a:off x="7083423" y="1330068"/>
            <a:ext cx="4397433" cy="1022403"/>
          </a:xfrm>
          <a:prstGeom prst="rect">
            <a:avLst/>
          </a:prstGeom>
        </p:spPr>
      </p:pic>
      <p:sp>
        <p:nvSpPr>
          <p:cNvPr id="26" name="Rectangle 25">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77A4FFD-46FE-7188-A0C9-1FDCDA88D9B5}"/>
              </a:ext>
            </a:extLst>
          </p:cNvPr>
          <p:cNvPicPr>
            <a:picLocks noChangeAspect="1"/>
          </p:cNvPicPr>
          <p:nvPr/>
        </p:nvPicPr>
        <p:blipFill>
          <a:blip r:embed="rId4"/>
          <a:stretch>
            <a:fillRect/>
          </a:stretch>
        </p:blipFill>
        <p:spPr>
          <a:xfrm>
            <a:off x="7305712" y="3707894"/>
            <a:ext cx="3950990" cy="2518756"/>
          </a:xfrm>
          <a:prstGeom prst="rect">
            <a:avLst/>
          </a:prstGeom>
        </p:spPr>
      </p:pic>
    </p:spTree>
    <p:extLst>
      <p:ext uri="{BB962C8B-B14F-4D97-AF65-F5344CB8AC3E}">
        <p14:creationId xmlns:p14="http://schemas.microsoft.com/office/powerpoint/2010/main" val="21115215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D7D26-1EE5-D4AF-5E4F-E7EF923DBB7E}"/>
              </a:ext>
            </a:extLst>
          </p:cNvPr>
          <p:cNvSpPr>
            <a:spLocks noGrp="1"/>
          </p:cNvSpPr>
          <p:nvPr>
            <p:ph type="title"/>
          </p:nvPr>
        </p:nvSpPr>
        <p:spPr>
          <a:xfrm>
            <a:off x="838200" y="365126"/>
            <a:ext cx="10515600" cy="549274"/>
          </a:xfrm>
        </p:spPr>
        <p:txBody>
          <a:bodyPr>
            <a:normAutofit/>
          </a:bodyPr>
          <a:lstStyle/>
          <a:p>
            <a:r>
              <a:rPr lang="en-US" sz="3200" dirty="0"/>
              <a:t>                                     </a:t>
            </a:r>
            <a:r>
              <a:rPr lang="en-US" sz="3200" dirty="0">
                <a:highlight>
                  <a:srgbClr val="FFFF00"/>
                </a:highlight>
              </a:rPr>
              <a:t> ::General Activities::</a:t>
            </a:r>
            <a:endParaRPr lang="en-IN" sz="3200" dirty="0">
              <a:highlight>
                <a:srgbClr val="FFFF00"/>
              </a:highlight>
            </a:endParaRPr>
          </a:p>
        </p:txBody>
      </p:sp>
      <p:sp>
        <p:nvSpPr>
          <p:cNvPr id="3" name="Content Placeholder 2">
            <a:extLst>
              <a:ext uri="{FF2B5EF4-FFF2-40B4-BE49-F238E27FC236}">
                <a16:creationId xmlns:a16="http://schemas.microsoft.com/office/drawing/2014/main" id="{12577675-EDBD-991F-90FE-5855845CCBA6}"/>
              </a:ext>
            </a:extLst>
          </p:cNvPr>
          <p:cNvSpPr>
            <a:spLocks noGrp="1"/>
          </p:cNvSpPr>
          <p:nvPr>
            <p:ph idx="1"/>
          </p:nvPr>
        </p:nvSpPr>
        <p:spPr>
          <a:xfrm>
            <a:off x="349321" y="1037690"/>
            <a:ext cx="11004479" cy="5455184"/>
          </a:xfrm>
        </p:spPr>
        <p:txBody>
          <a:bodyPr/>
          <a:lstStyle/>
          <a:p>
            <a:r>
              <a:rPr lang="en-US" dirty="0"/>
              <a:t>Lookup : </a:t>
            </a:r>
            <a:r>
              <a:rPr lang="en-US" sz="2400" dirty="0"/>
              <a:t>The name itself suggest that look for a data presented in the file or a table. Here is the link to get to know more about </a:t>
            </a:r>
            <a:r>
              <a:rPr lang="en-US" sz="2400" dirty="0" err="1"/>
              <a:t>LookUp</a:t>
            </a:r>
            <a:r>
              <a:rPr lang="en-US" sz="2400" dirty="0"/>
              <a:t> : </a:t>
            </a:r>
            <a:r>
              <a:rPr lang="en-US" sz="2400" dirty="0">
                <a:hlinkClick r:id="rId2"/>
              </a:rPr>
              <a:t>https://learn.microsoft.com/en-us/azure/data-factory/control-flow-lookup-activity</a:t>
            </a:r>
            <a:endParaRPr lang="en-US" sz="2400" dirty="0"/>
          </a:p>
          <a:p>
            <a:endParaRPr lang="en-US" sz="2400" dirty="0"/>
          </a:p>
          <a:p>
            <a:r>
              <a:rPr lang="en-US" sz="2400" dirty="0"/>
              <a:t>Under settings Tab need to provide the required </a:t>
            </a:r>
            <a:r>
              <a:rPr lang="en-US" sz="2400" dirty="0" err="1"/>
              <a:t>DataSet</a:t>
            </a:r>
            <a:r>
              <a:rPr lang="en-US" sz="2400" dirty="0"/>
              <a:t> to retrieve the information or data </a:t>
            </a:r>
          </a:p>
          <a:p>
            <a:endParaRPr lang="en-US" sz="2400" dirty="0"/>
          </a:p>
          <a:p>
            <a:endParaRPr lang="en-US" sz="2400" dirty="0"/>
          </a:p>
          <a:p>
            <a:r>
              <a:rPr lang="en-US" sz="2400" dirty="0"/>
              <a:t> </a:t>
            </a:r>
            <a:endParaRPr lang="en-IN" dirty="0"/>
          </a:p>
        </p:txBody>
      </p:sp>
      <p:pic>
        <p:nvPicPr>
          <p:cNvPr id="5" name="Picture 4">
            <a:extLst>
              <a:ext uri="{FF2B5EF4-FFF2-40B4-BE49-F238E27FC236}">
                <a16:creationId xmlns:a16="http://schemas.microsoft.com/office/drawing/2014/main" id="{0F2E234E-3BDE-6346-78D7-2D4E14F79D56}"/>
              </a:ext>
            </a:extLst>
          </p:cNvPr>
          <p:cNvPicPr>
            <a:picLocks noChangeAspect="1"/>
          </p:cNvPicPr>
          <p:nvPr/>
        </p:nvPicPr>
        <p:blipFill>
          <a:blip r:embed="rId3"/>
          <a:stretch>
            <a:fillRect/>
          </a:stretch>
        </p:blipFill>
        <p:spPr>
          <a:xfrm>
            <a:off x="2661007" y="3842535"/>
            <a:ext cx="5116531" cy="2650339"/>
          </a:xfrm>
          <a:prstGeom prst="rect">
            <a:avLst/>
          </a:prstGeom>
        </p:spPr>
      </p:pic>
    </p:spTree>
    <p:extLst>
      <p:ext uri="{BB962C8B-B14F-4D97-AF65-F5344CB8AC3E}">
        <p14:creationId xmlns:p14="http://schemas.microsoft.com/office/powerpoint/2010/main" val="17714709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ADB0-D877-FA29-807D-E24D86F3B7D6}"/>
              </a:ext>
            </a:extLst>
          </p:cNvPr>
          <p:cNvSpPr>
            <a:spLocks noGrp="1"/>
          </p:cNvSpPr>
          <p:nvPr>
            <p:ph type="title"/>
          </p:nvPr>
        </p:nvSpPr>
        <p:spPr>
          <a:xfrm>
            <a:off x="838200" y="365126"/>
            <a:ext cx="10515600" cy="315912"/>
          </a:xfrm>
        </p:spPr>
        <p:txBody>
          <a:bodyPr>
            <a:noAutofit/>
          </a:bodyPr>
          <a:lstStyle/>
          <a:p>
            <a:r>
              <a:rPr lang="en-US" sz="2800" dirty="0"/>
              <a:t>			</a:t>
            </a:r>
            <a:r>
              <a:rPr lang="en-US" sz="2800" dirty="0">
                <a:highlight>
                  <a:srgbClr val="FFFF00"/>
                </a:highlight>
              </a:rPr>
              <a:t>::General :: Set Variable Activity::</a:t>
            </a:r>
            <a:endParaRPr lang="en-IN" sz="2800" dirty="0">
              <a:highlight>
                <a:srgbClr val="FFFF00"/>
              </a:highlight>
            </a:endParaRPr>
          </a:p>
        </p:txBody>
      </p:sp>
      <p:sp>
        <p:nvSpPr>
          <p:cNvPr id="3" name="Content Placeholder 2">
            <a:extLst>
              <a:ext uri="{FF2B5EF4-FFF2-40B4-BE49-F238E27FC236}">
                <a16:creationId xmlns:a16="http://schemas.microsoft.com/office/drawing/2014/main" id="{90B17C88-6B46-FE7B-34B6-0064C4E8ABFF}"/>
              </a:ext>
            </a:extLst>
          </p:cNvPr>
          <p:cNvSpPr>
            <a:spLocks noGrp="1"/>
          </p:cNvSpPr>
          <p:nvPr>
            <p:ph idx="1"/>
          </p:nvPr>
        </p:nvSpPr>
        <p:spPr>
          <a:xfrm>
            <a:off x="838200" y="1037690"/>
            <a:ext cx="10515600" cy="5548045"/>
          </a:xfrm>
        </p:spPr>
        <p:txBody>
          <a:bodyPr>
            <a:normAutofit/>
          </a:bodyPr>
          <a:lstStyle/>
          <a:p>
            <a:r>
              <a:rPr lang="en-US" sz="2000" dirty="0"/>
              <a:t>This activity is used to </a:t>
            </a:r>
            <a:r>
              <a:rPr lang="en-US" sz="2000" dirty="0">
                <a:highlight>
                  <a:srgbClr val="FFFF00"/>
                </a:highlight>
              </a:rPr>
              <a:t>set or modified the variable </a:t>
            </a:r>
            <a:r>
              <a:rPr lang="en-US" sz="2000" dirty="0"/>
              <a:t>pipeline variables .</a:t>
            </a:r>
          </a:p>
          <a:p>
            <a:pPr marL="0" indent="0">
              <a:buNone/>
            </a:pPr>
            <a:r>
              <a:rPr lang="en-US" sz="2000" dirty="0"/>
              <a:t>Pipeline variables are nothing but values that can be set &amp; modified during the pipeline run ex : we define a pipeline variable say with file path. So, that our copydataactvity use this path in the source </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r>
              <a:rPr lang="en-IN" sz="2000" dirty="0"/>
              <a:t>In settings Tab we need to define or use the variable which are defined previously . Majorly the set variable activity used when we want to compare the </a:t>
            </a:r>
            <a:r>
              <a:rPr lang="en-IN" sz="2000" dirty="0" err="1"/>
              <a:t>num</a:t>
            </a:r>
            <a:r>
              <a:rPr lang="en-IN" sz="2000" dirty="0"/>
              <a:t>  of files written is equal to the variable value . </a:t>
            </a:r>
          </a:p>
          <a:p>
            <a:pPr marL="0" indent="0">
              <a:buNone/>
            </a:pPr>
            <a:r>
              <a:rPr lang="en-IN" sz="2000" dirty="0"/>
              <a:t>Useful Link : </a:t>
            </a:r>
            <a:r>
              <a:rPr lang="en-IN" sz="2000" dirty="0">
                <a:hlinkClick r:id="rId2"/>
              </a:rPr>
              <a:t>https://medium.com/codex/introduction-to-set-variable-activity-73bcddcf0318</a:t>
            </a:r>
            <a:endParaRPr lang="en-IN" sz="2000" dirty="0"/>
          </a:p>
          <a:p>
            <a:pPr marL="0" indent="0">
              <a:buNone/>
            </a:pPr>
            <a:endParaRPr lang="en-IN" sz="2000" dirty="0"/>
          </a:p>
          <a:p>
            <a:pPr marL="0" indent="0">
              <a:buNone/>
            </a:pPr>
            <a:endParaRPr lang="en-IN" sz="2000" dirty="0"/>
          </a:p>
        </p:txBody>
      </p:sp>
      <p:pic>
        <p:nvPicPr>
          <p:cNvPr id="7" name="Picture 6">
            <a:extLst>
              <a:ext uri="{FF2B5EF4-FFF2-40B4-BE49-F238E27FC236}">
                <a16:creationId xmlns:a16="http://schemas.microsoft.com/office/drawing/2014/main" id="{82BC8A3D-8F06-0B9F-1E9D-CA8920EFD05D}"/>
              </a:ext>
            </a:extLst>
          </p:cNvPr>
          <p:cNvPicPr>
            <a:picLocks noChangeAspect="1"/>
          </p:cNvPicPr>
          <p:nvPr/>
        </p:nvPicPr>
        <p:blipFill>
          <a:blip r:embed="rId3"/>
          <a:stretch>
            <a:fillRect/>
          </a:stretch>
        </p:blipFill>
        <p:spPr>
          <a:xfrm>
            <a:off x="4530905" y="2268020"/>
            <a:ext cx="4325419" cy="2355351"/>
          </a:xfrm>
          <a:prstGeom prst="rect">
            <a:avLst/>
          </a:prstGeom>
        </p:spPr>
      </p:pic>
    </p:spTree>
    <p:extLst>
      <p:ext uri="{BB962C8B-B14F-4D97-AF65-F5344CB8AC3E}">
        <p14:creationId xmlns:p14="http://schemas.microsoft.com/office/powerpoint/2010/main" val="13093849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EA1DAFF-CECA-492F-BFA1-22C64956B8D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9" name="Oval 28">
              <a:extLst>
                <a:ext uri="{FF2B5EF4-FFF2-40B4-BE49-F238E27FC236}">
                  <a16:creationId xmlns:a16="http://schemas.microsoft.com/office/drawing/2014/main" id="{5D3D3744-142C-4653-90AB-546FE6B84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0BC69CAC-820B-41BA-BFCA-79B455768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D205E7A-88AB-4C4B-B8D1-5A76AA878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D4286E9-8501-4EBF-874C-74897B4B6F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5586ADC-910E-45C9-BAB4-CB0EFBEE5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AB594C5-5BB0-49AE-8AAC-AE40A6F8A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25" name="Straight Connector 2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5" name="Picture 4">
            <a:extLst>
              <a:ext uri="{FF2B5EF4-FFF2-40B4-BE49-F238E27FC236}">
                <a16:creationId xmlns:a16="http://schemas.microsoft.com/office/drawing/2014/main" id="{EB1FCAAA-31D6-9BBA-B908-037BCD7AA68E}"/>
              </a:ext>
            </a:extLst>
          </p:cNvPr>
          <p:cNvPicPr>
            <a:picLocks noChangeAspect="1"/>
          </p:cNvPicPr>
          <p:nvPr/>
        </p:nvPicPr>
        <p:blipFill rotWithShape="1">
          <a:blip r:embed="rId2"/>
          <a:srcRect r="4895"/>
          <a:stretch/>
        </p:blipFill>
        <p:spPr>
          <a:xfrm>
            <a:off x="626590" y="317578"/>
            <a:ext cx="10851111" cy="2916051"/>
          </a:xfrm>
          <a:prstGeom prst="rect">
            <a:avLst/>
          </a:prstGeom>
        </p:spPr>
      </p:pic>
      <p:grpSp>
        <p:nvGrpSpPr>
          <p:cNvPr id="30" name="Group 29">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31" name="Straight Connector 30">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AC377DB1-CB11-6CA9-2973-560EE044465F}"/>
              </a:ext>
            </a:extLst>
          </p:cNvPr>
          <p:cNvSpPr>
            <a:spLocks noGrp="1"/>
          </p:cNvSpPr>
          <p:nvPr>
            <p:ph type="title"/>
          </p:nvPr>
        </p:nvSpPr>
        <p:spPr>
          <a:xfrm>
            <a:off x="630936" y="4018137"/>
            <a:ext cx="4569060" cy="2129586"/>
          </a:xfrm>
          <a:noFill/>
        </p:spPr>
        <p:txBody>
          <a:bodyPr anchor="t">
            <a:normAutofit/>
          </a:bodyPr>
          <a:lstStyle/>
          <a:p>
            <a:r>
              <a:rPr lang="en-US" sz="4800">
                <a:solidFill>
                  <a:schemeClr val="bg1"/>
                </a:solidFill>
              </a:rPr>
              <a:t>History of ADF:</a:t>
            </a:r>
            <a:endParaRPr lang="en-IN" sz="4800">
              <a:solidFill>
                <a:schemeClr val="bg1"/>
              </a:solidFill>
            </a:endParaRPr>
          </a:p>
        </p:txBody>
      </p:sp>
      <p:sp>
        <p:nvSpPr>
          <p:cNvPr id="3" name="Content Placeholder 2">
            <a:extLst>
              <a:ext uri="{FF2B5EF4-FFF2-40B4-BE49-F238E27FC236}">
                <a16:creationId xmlns:a16="http://schemas.microsoft.com/office/drawing/2014/main" id="{8BB6C5BB-21ED-A653-1282-DFD72FC56317}"/>
              </a:ext>
            </a:extLst>
          </p:cNvPr>
          <p:cNvSpPr>
            <a:spLocks noGrp="1"/>
          </p:cNvSpPr>
          <p:nvPr>
            <p:ph idx="1"/>
          </p:nvPr>
        </p:nvSpPr>
        <p:spPr>
          <a:xfrm>
            <a:off x="4650291" y="3624373"/>
            <a:ext cx="6827401" cy="2891692"/>
          </a:xfrm>
          <a:noFill/>
        </p:spPr>
        <p:txBody>
          <a:bodyPr anchor="t">
            <a:normAutofit/>
          </a:bodyPr>
          <a:lstStyle/>
          <a:p>
            <a:r>
              <a:rPr lang="en-US" sz="1800" dirty="0">
                <a:solidFill>
                  <a:schemeClr val="bg1"/>
                </a:solidFill>
              </a:rPr>
              <a:t>To Describe the History of ADF , let’s first Discuss about the History of Datawarehouse (DWH)</a:t>
            </a:r>
          </a:p>
          <a:p>
            <a:r>
              <a:rPr lang="en-US" sz="1800" dirty="0">
                <a:solidFill>
                  <a:schemeClr val="bg1"/>
                </a:solidFill>
              </a:rPr>
              <a:t>In 1980’s when Businesses wants to Make the decisions on all the Data available in the Organization in one place rather than looking at data  in Individual Department or sources</a:t>
            </a:r>
          </a:p>
          <a:p>
            <a:r>
              <a:rPr lang="en-US" sz="1800" dirty="0">
                <a:solidFill>
                  <a:schemeClr val="bg1"/>
                </a:solidFill>
              </a:rPr>
              <a:t>DWH is nothing but a giant Database with high Storage capacity and used to Store roughly 30-40 years of data with ease .</a:t>
            </a:r>
          </a:p>
          <a:p>
            <a:r>
              <a:rPr lang="en-US" sz="1800" dirty="0">
                <a:solidFill>
                  <a:schemeClr val="bg1"/>
                </a:solidFill>
              </a:rPr>
              <a:t>On top of the Datawarehouse , analyst performs analysis that is called OLAP</a:t>
            </a:r>
          </a:p>
          <a:p>
            <a:endParaRPr lang="en-US" sz="1300" dirty="0">
              <a:solidFill>
                <a:schemeClr val="bg1"/>
              </a:solidFill>
            </a:endParaRPr>
          </a:p>
          <a:p>
            <a:pPr marL="0" indent="0">
              <a:buNone/>
            </a:pPr>
            <a:endParaRPr lang="en-IN" sz="1300" dirty="0">
              <a:solidFill>
                <a:schemeClr val="bg1"/>
              </a:solidFill>
            </a:endParaRPr>
          </a:p>
        </p:txBody>
      </p:sp>
    </p:spTree>
    <p:extLst>
      <p:ext uri="{BB962C8B-B14F-4D97-AF65-F5344CB8AC3E}">
        <p14:creationId xmlns:p14="http://schemas.microsoft.com/office/powerpoint/2010/main" val="10817493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D43CE-4C84-3DE6-BFFD-AD2C3B3D1575}"/>
              </a:ext>
            </a:extLst>
          </p:cNvPr>
          <p:cNvSpPr>
            <a:spLocks noGrp="1"/>
          </p:cNvSpPr>
          <p:nvPr>
            <p:ph type="title"/>
          </p:nvPr>
        </p:nvSpPr>
        <p:spPr>
          <a:xfrm>
            <a:off x="838200" y="365126"/>
            <a:ext cx="10515600" cy="467082"/>
          </a:xfrm>
        </p:spPr>
        <p:txBody>
          <a:bodyPr>
            <a:normAutofit fontScale="90000"/>
          </a:bodyPr>
          <a:lstStyle/>
          <a:p>
            <a:r>
              <a:rPr lang="en-US" sz="4400" dirty="0"/>
              <a:t>			</a:t>
            </a:r>
            <a:r>
              <a:rPr lang="en-US" sz="2700" dirty="0">
                <a:highlight>
                  <a:srgbClr val="FFFF00"/>
                </a:highlight>
              </a:rPr>
              <a:t>::General :: Append Variable Activity::</a:t>
            </a:r>
            <a:endParaRPr lang="en-IN" sz="2700" dirty="0"/>
          </a:p>
        </p:txBody>
      </p:sp>
      <p:sp>
        <p:nvSpPr>
          <p:cNvPr id="3" name="Content Placeholder 2">
            <a:extLst>
              <a:ext uri="{FF2B5EF4-FFF2-40B4-BE49-F238E27FC236}">
                <a16:creationId xmlns:a16="http://schemas.microsoft.com/office/drawing/2014/main" id="{D373F616-0BAA-50A0-080C-0E0E83CDBCB2}"/>
              </a:ext>
            </a:extLst>
          </p:cNvPr>
          <p:cNvSpPr>
            <a:spLocks noGrp="1"/>
          </p:cNvSpPr>
          <p:nvPr>
            <p:ph idx="1"/>
          </p:nvPr>
        </p:nvSpPr>
        <p:spPr>
          <a:xfrm>
            <a:off x="359596" y="1181528"/>
            <a:ext cx="10994204" cy="5188450"/>
          </a:xfrm>
        </p:spPr>
        <p:txBody>
          <a:bodyPr/>
          <a:lstStyle/>
          <a:p>
            <a:r>
              <a:rPr lang="en-US" sz="2400" dirty="0"/>
              <a:t>Append Variable is used to update the variable value , that may be either comping from Set Variable activity or Normal Variable.</a:t>
            </a:r>
            <a:r>
              <a:rPr lang="en-US" sz="2400" b="0" i="1" dirty="0">
                <a:solidFill>
                  <a:srgbClr val="000000"/>
                </a:solidFill>
                <a:effectLst/>
                <a:latin typeface="Segoe UI" panose="020B0502040204020203" pitchFamily="34" charset="0"/>
              </a:rPr>
              <a:t> Disclaimer: Append Variables Only Supports Adding To </a:t>
            </a:r>
            <a:r>
              <a:rPr lang="en-US" sz="2400" b="0" i="1" dirty="0">
                <a:solidFill>
                  <a:srgbClr val="000000"/>
                </a:solidFill>
                <a:effectLst/>
                <a:highlight>
                  <a:srgbClr val="FFFF00"/>
                </a:highlight>
                <a:latin typeface="Segoe UI" panose="020B0502040204020203" pitchFamily="34" charset="0"/>
              </a:rPr>
              <a:t>'Array' Type Variables </a:t>
            </a:r>
          </a:p>
          <a:p>
            <a:r>
              <a:rPr lang="en-US" sz="2400" dirty="0">
                <a:solidFill>
                  <a:srgbClr val="000000"/>
                </a:solidFill>
                <a:highlight>
                  <a:srgbClr val="FFFF00"/>
                </a:highlight>
              </a:rPr>
              <a:t>It’s just used to add a value to an existing variable of type Array only</a:t>
            </a:r>
          </a:p>
          <a:p>
            <a:r>
              <a:rPr lang="en-US" sz="2400" dirty="0">
                <a:solidFill>
                  <a:srgbClr val="000000"/>
                </a:solidFill>
              </a:rPr>
              <a:t>Example . Let’s define Two Pipeline variables or Variables say Marks and Output as type Array . Here we used Set Variable output is used to </a:t>
            </a:r>
            <a:r>
              <a:rPr lang="en-US" sz="2400" dirty="0">
                <a:solidFill>
                  <a:srgbClr val="000000"/>
                </a:solidFill>
                <a:highlight>
                  <a:srgbClr val="FFFF00"/>
                </a:highlight>
              </a:rPr>
              <a:t>Show the Output from Append Variable </a:t>
            </a:r>
          </a:p>
          <a:p>
            <a:endParaRPr lang="en-US" sz="2000" dirty="0">
              <a:solidFill>
                <a:srgbClr val="000000"/>
              </a:solidFill>
            </a:endParaRPr>
          </a:p>
          <a:p>
            <a:r>
              <a:rPr lang="en-US" sz="2000" dirty="0">
                <a:solidFill>
                  <a:srgbClr val="000000"/>
                </a:solidFill>
              </a:rPr>
              <a:t>By using Append Variable will try to add new element into list say : 98. Now to show the Updated Marks variables we will use Set Variable. </a:t>
            </a:r>
          </a:p>
          <a:p>
            <a:endParaRPr lang="en-US" sz="2000" dirty="0">
              <a:solidFill>
                <a:srgbClr val="000000"/>
              </a:solidFill>
            </a:endParaRPr>
          </a:p>
          <a:p>
            <a:endParaRPr lang="en-US" sz="2000" dirty="0">
              <a:solidFill>
                <a:srgbClr val="000000"/>
              </a:solidFill>
              <a:highlight>
                <a:srgbClr val="FFFF00"/>
              </a:highlight>
            </a:endParaRPr>
          </a:p>
          <a:p>
            <a:pPr marL="0" indent="0">
              <a:buNone/>
            </a:pPr>
            <a:endParaRPr lang="en-IN" sz="2000" dirty="0">
              <a:highlight>
                <a:srgbClr val="FFFF00"/>
              </a:highlight>
            </a:endParaRPr>
          </a:p>
        </p:txBody>
      </p:sp>
    </p:spTree>
    <p:extLst>
      <p:ext uri="{BB962C8B-B14F-4D97-AF65-F5344CB8AC3E}">
        <p14:creationId xmlns:p14="http://schemas.microsoft.com/office/powerpoint/2010/main" val="3374632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A77EA-30BA-56B7-3726-30F287A63E5F}"/>
              </a:ext>
            </a:extLst>
          </p:cNvPr>
          <p:cNvSpPr>
            <a:spLocks noGrp="1"/>
          </p:cNvSpPr>
          <p:nvPr>
            <p:ph type="title"/>
          </p:nvPr>
        </p:nvSpPr>
        <p:spPr>
          <a:xfrm>
            <a:off x="838200" y="365126"/>
            <a:ext cx="10515600" cy="323244"/>
          </a:xfrm>
        </p:spPr>
        <p:txBody>
          <a:bodyPr>
            <a:noAutofit/>
          </a:bodyPr>
          <a:lstStyle/>
          <a:p>
            <a:r>
              <a:rPr lang="en-US" sz="2000" dirty="0">
                <a:solidFill>
                  <a:srgbClr val="FF0000"/>
                </a:solidFill>
              </a:rPr>
              <a:t>Example of Set and Append variable </a:t>
            </a:r>
            <a:endParaRPr lang="en-IN" sz="2000" dirty="0">
              <a:solidFill>
                <a:srgbClr val="FF0000"/>
              </a:solidFill>
            </a:endParaRPr>
          </a:p>
        </p:txBody>
      </p:sp>
      <p:pic>
        <p:nvPicPr>
          <p:cNvPr id="4" name="Content Placeholder 3">
            <a:extLst>
              <a:ext uri="{FF2B5EF4-FFF2-40B4-BE49-F238E27FC236}">
                <a16:creationId xmlns:a16="http://schemas.microsoft.com/office/drawing/2014/main" id="{44196DC2-9118-17BC-C4C4-F1CF279FB6F5}"/>
              </a:ext>
            </a:extLst>
          </p:cNvPr>
          <p:cNvPicPr>
            <a:picLocks noGrp="1" noChangeAspect="1"/>
          </p:cNvPicPr>
          <p:nvPr>
            <p:ph idx="1"/>
          </p:nvPr>
        </p:nvPicPr>
        <p:blipFill>
          <a:blip r:embed="rId2"/>
          <a:stretch>
            <a:fillRect/>
          </a:stretch>
        </p:blipFill>
        <p:spPr>
          <a:xfrm>
            <a:off x="226031" y="1220546"/>
            <a:ext cx="4341077" cy="2457903"/>
          </a:xfrm>
          <a:prstGeom prst="rect">
            <a:avLst/>
          </a:prstGeom>
        </p:spPr>
      </p:pic>
      <p:pic>
        <p:nvPicPr>
          <p:cNvPr id="5" name="Picture 4">
            <a:extLst>
              <a:ext uri="{FF2B5EF4-FFF2-40B4-BE49-F238E27FC236}">
                <a16:creationId xmlns:a16="http://schemas.microsoft.com/office/drawing/2014/main" id="{C02D7F38-4D2F-A992-59C4-311FAB5CDFAF}"/>
              </a:ext>
            </a:extLst>
          </p:cNvPr>
          <p:cNvPicPr>
            <a:picLocks noChangeAspect="1"/>
          </p:cNvPicPr>
          <p:nvPr/>
        </p:nvPicPr>
        <p:blipFill>
          <a:blip r:embed="rId3"/>
          <a:stretch>
            <a:fillRect/>
          </a:stretch>
        </p:blipFill>
        <p:spPr>
          <a:xfrm>
            <a:off x="6488770" y="1220546"/>
            <a:ext cx="4865030" cy="2108281"/>
          </a:xfrm>
          <a:prstGeom prst="rect">
            <a:avLst/>
          </a:prstGeom>
        </p:spPr>
      </p:pic>
      <p:pic>
        <p:nvPicPr>
          <p:cNvPr id="6" name="Picture 5">
            <a:extLst>
              <a:ext uri="{FF2B5EF4-FFF2-40B4-BE49-F238E27FC236}">
                <a16:creationId xmlns:a16="http://schemas.microsoft.com/office/drawing/2014/main" id="{C699AFC0-083E-0B9F-4CF6-259380DADD19}"/>
              </a:ext>
            </a:extLst>
          </p:cNvPr>
          <p:cNvPicPr>
            <a:picLocks noChangeAspect="1"/>
          </p:cNvPicPr>
          <p:nvPr/>
        </p:nvPicPr>
        <p:blipFill>
          <a:blip r:embed="rId4"/>
          <a:stretch>
            <a:fillRect/>
          </a:stretch>
        </p:blipFill>
        <p:spPr>
          <a:xfrm>
            <a:off x="6488769" y="4010250"/>
            <a:ext cx="5028561" cy="2482624"/>
          </a:xfrm>
          <a:prstGeom prst="rect">
            <a:avLst/>
          </a:prstGeom>
        </p:spPr>
      </p:pic>
      <p:sp>
        <p:nvSpPr>
          <p:cNvPr id="7" name="Arrow: Right 6">
            <a:extLst>
              <a:ext uri="{FF2B5EF4-FFF2-40B4-BE49-F238E27FC236}">
                <a16:creationId xmlns:a16="http://schemas.microsoft.com/office/drawing/2014/main" id="{349CEB2B-9C28-777A-30C8-CC5928D082C4}"/>
              </a:ext>
            </a:extLst>
          </p:cNvPr>
          <p:cNvSpPr/>
          <p:nvPr/>
        </p:nvSpPr>
        <p:spPr>
          <a:xfrm>
            <a:off x="5116530" y="2126751"/>
            <a:ext cx="1263722" cy="3232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8" name="Arrow: Right 7">
            <a:extLst>
              <a:ext uri="{FF2B5EF4-FFF2-40B4-BE49-F238E27FC236}">
                <a16:creationId xmlns:a16="http://schemas.microsoft.com/office/drawing/2014/main" id="{5E4223A7-3294-A4D6-D31B-891F14039499}"/>
              </a:ext>
            </a:extLst>
          </p:cNvPr>
          <p:cNvSpPr/>
          <p:nvPr/>
        </p:nvSpPr>
        <p:spPr>
          <a:xfrm>
            <a:off x="6575461" y="4010249"/>
            <a:ext cx="1450125" cy="3254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pic>
        <p:nvPicPr>
          <p:cNvPr id="10" name="Picture 9">
            <a:extLst>
              <a:ext uri="{FF2B5EF4-FFF2-40B4-BE49-F238E27FC236}">
                <a16:creationId xmlns:a16="http://schemas.microsoft.com/office/drawing/2014/main" id="{08F8B6C9-1D03-F027-BEBE-946A46DD631F}"/>
              </a:ext>
            </a:extLst>
          </p:cNvPr>
          <p:cNvPicPr>
            <a:picLocks noChangeAspect="1"/>
          </p:cNvPicPr>
          <p:nvPr/>
        </p:nvPicPr>
        <p:blipFill>
          <a:blip r:embed="rId5"/>
          <a:stretch>
            <a:fillRect/>
          </a:stretch>
        </p:blipFill>
        <p:spPr>
          <a:xfrm>
            <a:off x="674670" y="4172971"/>
            <a:ext cx="2144355" cy="2319903"/>
          </a:xfrm>
          <a:prstGeom prst="rect">
            <a:avLst/>
          </a:prstGeom>
        </p:spPr>
      </p:pic>
      <p:sp>
        <p:nvSpPr>
          <p:cNvPr id="11" name="Arrow: Left 10">
            <a:extLst>
              <a:ext uri="{FF2B5EF4-FFF2-40B4-BE49-F238E27FC236}">
                <a16:creationId xmlns:a16="http://schemas.microsoft.com/office/drawing/2014/main" id="{450A8E9D-19C0-B831-521F-BBC750C709EA}"/>
              </a:ext>
            </a:extLst>
          </p:cNvPr>
          <p:cNvSpPr/>
          <p:nvPr/>
        </p:nvSpPr>
        <p:spPr>
          <a:xfrm>
            <a:off x="3411020" y="5184687"/>
            <a:ext cx="2025083" cy="1020903"/>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o/p after appending</a:t>
            </a:r>
            <a:endParaRPr lang="en-IN" dirty="0"/>
          </a:p>
        </p:txBody>
      </p:sp>
    </p:spTree>
    <p:extLst>
      <p:ext uri="{BB962C8B-B14F-4D97-AF65-F5344CB8AC3E}">
        <p14:creationId xmlns:p14="http://schemas.microsoft.com/office/powerpoint/2010/main" val="726248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57520-B9AB-3B00-1E97-69F4333954D4}"/>
              </a:ext>
            </a:extLst>
          </p:cNvPr>
          <p:cNvSpPr>
            <a:spLocks noGrp="1"/>
          </p:cNvSpPr>
          <p:nvPr>
            <p:ph type="title"/>
          </p:nvPr>
        </p:nvSpPr>
        <p:spPr>
          <a:xfrm>
            <a:off x="653265" y="97998"/>
            <a:ext cx="10515600" cy="583040"/>
          </a:xfrm>
        </p:spPr>
        <p:txBody>
          <a:bodyPr>
            <a:normAutofit fontScale="90000"/>
          </a:bodyPr>
          <a:lstStyle/>
          <a:p>
            <a:pPr algn="ctr"/>
            <a:r>
              <a:rPr lang="en-US" dirty="0"/>
              <a:t> </a:t>
            </a:r>
            <a:r>
              <a:rPr lang="en-US" sz="3200" dirty="0">
                <a:highlight>
                  <a:srgbClr val="FFFF00"/>
                </a:highlight>
              </a:rPr>
              <a:t>::General Delete Activity::</a:t>
            </a:r>
            <a:endParaRPr lang="en-IN" sz="3200" dirty="0">
              <a:highlight>
                <a:srgbClr val="FFFF00"/>
              </a:highlight>
            </a:endParaRPr>
          </a:p>
        </p:txBody>
      </p:sp>
      <p:sp>
        <p:nvSpPr>
          <p:cNvPr id="3" name="Content Placeholder 2">
            <a:extLst>
              <a:ext uri="{FF2B5EF4-FFF2-40B4-BE49-F238E27FC236}">
                <a16:creationId xmlns:a16="http://schemas.microsoft.com/office/drawing/2014/main" id="{FAA1C4E6-12F9-1809-FE91-63F462D04024}"/>
              </a:ext>
            </a:extLst>
          </p:cNvPr>
          <p:cNvSpPr>
            <a:spLocks noGrp="1"/>
          </p:cNvSpPr>
          <p:nvPr>
            <p:ph idx="1"/>
          </p:nvPr>
        </p:nvSpPr>
        <p:spPr>
          <a:xfrm>
            <a:off x="246579" y="770562"/>
            <a:ext cx="11548154" cy="5989440"/>
          </a:xfrm>
        </p:spPr>
        <p:txBody>
          <a:bodyPr>
            <a:normAutofit/>
          </a:bodyPr>
          <a:lstStyle/>
          <a:p>
            <a:r>
              <a:rPr lang="en-US" sz="1800" dirty="0"/>
              <a:t>Delete Activity is used to Delete the </a:t>
            </a:r>
            <a:r>
              <a:rPr lang="en-US" sz="1800" dirty="0">
                <a:highlight>
                  <a:srgbClr val="FFFF00"/>
                </a:highlight>
              </a:rPr>
              <a:t>file or folder</a:t>
            </a:r>
            <a:r>
              <a:rPr lang="en-US" sz="1800" dirty="0"/>
              <a:t> present in the storage Accounts.</a:t>
            </a:r>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a:p>
            <a:pPr marL="0" indent="0">
              <a:buNone/>
            </a:pPr>
            <a:r>
              <a:rPr lang="en-US" sz="1800" dirty="0"/>
              <a:t>In source tab , pass the </a:t>
            </a:r>
            <a:r>
              <a:rPr lang="en-US" sz="1800" dirty="0" err="1"/>
              <a:t>DataSet</a:t>
            </a:r>
            <a:r>
              <a:rPr lang="en-US" sz="1800" dirty="0"/>
              <a:t> for which you want to delete it may be file or folder. Delete file recursively means that if is there any file underlined couple of folders and want to delete that one check that box. Max Concurrent connections are 10.</a:t>
            </a:r>
          </a:p>
          <a:p>
            <a:pPr marL="0" indent="0">
              <a:buNone/>
            </a:pPr>
            <a:endParaRPr lang="en-US" sz="1800" dirty="0"/>
          </a:p>
          <a:p>
            <a:pPr marL="0" indent="0">
              <a:buNone/>
            </a:pPr>
            <a:r>
              <a:rPr lang="en-US" sz="1800" dirty="0"/>
              <a:t>In Logging Settings Tab Enable Logging means : </a:t>
            </a:r>
            <a:r>
              <a:rPr lang="en-US" sz="1800" b="0" i="0" dirty="0">
                <a:solidFill>
                  <a:srgbClr val="242424"/>
                </a:solidFill>
                <a:effectLst/>
              </a:rPr>
              <a:t>Specify whether you want to log the deleted file names in a logging store presented in the storage account  (It’s an optional one, even you can uncheck the Box)</a:t>
            </a:r>
            <a:endParaRPr lang="en-US" sz="1800" dirty="0"/>
          </a:p>
          <a:p>
            <a:pPr marL="0" indent="0">
              <a:buNone/>
            </a:pPr>
            <a:endParaRPr lang="en-IN" sz="2400" dirty="0"/>
          </a:p>
        </p:txBody>
      </p:sp>
      <p:pic>
        <p:nvPicPr>
          <p:cNvPr id="5" name="Picture 4">
            <a:extLst>
              <a:ext uri="{FF2B5EF4-FFF2-40B4-BE49-F238E27FC236}">
                <a16:creationId xmlns:a16="http://schemas.microsoft.com/office/drawing/2014/main" id="{446E2FB0-8D74-C643-6EC8-DA4A2092DCEC}"/>
              </a:ext>
            </a:extLst>
          </p:cNvPr>
          <p:cNvPicPr>
            <a:picLocks noChangeAspect="1"/>
          </p:cNvPicPr>
          <p:nvPr/>
        </p:nvPicPr>
        <p:blipFill>
          <a:blip r:embed="rId2"/>
          <a:stretch>
            <a:fillRect/>
          </a:stretch>
        </p:blipFill>
        <p:spPr>
          <a:xfrm>
            <a:off x="8065213" y="681037"/>
            <a:ext cx="4017195" cy="2627241"/>
          </a:xfrm>
          <a:prstGeom prst="rect">
            <a:avLst/>
          </a:prstGeom>
        </p:spPr>
      </p:pic>
      <p:pic>
        <p:nvPicPr>
          <p:cNvPr id="7" name="Picture 6">
            <a:extLst>
              <a:ext uri="{FF2B5EF4-FFF2-40B4-BE49-F238E27FC236}">
                <a16:creationId xmlns:a16="http://schemas.microsoft.com/office/drawing/2014/main" id="{60A5239E-4854-E4C7-F8AD-1A51A3D2F389}"/>
              </a:ext>
            </a:extLst>
          </p:cNvPr>
          <p:cNvPicPr>
            <a:picLocks noChangeAspect="1"/>
          </p:cNvPicPr>
          <p:nvPr/>
        </p:nvPicPr>
        <p:blipFill>
          <a:blip r:embed="rId3"/>
          <a:stretch>
            <a:fillRect/>
          </a:stretch>
        </p:blipFill>
        <p:spPr>
          <a:xfrm>
            <a:off x="3790308" y="5173038"/>
            <a:ext cx="5638800" cy="1676488"/>
          </a:xfrm>
          <a:prstGeom prst="rect">
            <a:avLst/>
          </a:prstGeom>
        </p:spPr>
      </p:pic>
    </p:spTree>
    <p:extLst>
      <p:ext uri="{BB962C8B-B14F-4D97-AF65-F5344CB8AC3E}">
        <p14:creationId xmlns:p14="http://schemas.microsoft.com/office/powerpoint/2010/main" val="8711208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7273-B5DA-784F-C7DF-EAD608420B82}"/>
              </a:ext>
            </a:extLst>
          </p:cNvPr>
          <p:cNvSpPr>
            <a:spLocks noGrp="1"/>
          </p:cNvSpPr>
          <p:nvPr>
            <p:ph type="title"/>
          </p:nvPr>
        </p:nvSpPr>
        <p:spPr>
          <a:xfrm>
            <a:off x="838200" y="365125"/>
            <a:ext cx="10515600" cy="436259"/>
          </a:xfrm>
        </p:spPr>
        <p:txBody>
          <a:bodyPr>
            <a:noAutofit/>
          </a:bodyPr>
          <a:lstStyle/>
          <a:p>
            <a:r>
              <a:rPr lang="en-US" sz="3200" dirty="0"/>
              <a:t>                </a:t>
            </a:r>
            <a:r>
              <a:rPr lang="en-US" sz="3200" dirty="0">
                <a:highlight>
                  <a:srgbClr val="FFFF00"/>
                </a:highlight>
              </a:rPr>
              <a:t>::General – Execute Pipeline Activity ::</a:t>
            </a:r>
            <a:endParaRPr lang="en-IN" sz="3200" dirty="0">
              <a:highlight>
                <a:srgbClr val="FFFF00"/>
              </a:highlight>
            </a:endParaRPr>
          </a:p>
        </p:txBody>
      </p:sp>
      <p:sp>
        <p:nvSpPr>
          <p:cNvPr id="3" name="Content Placeholder 2">
            <a:extLst>
              <a:ext uri="{FF2B5EF4-FFF2-40B4-BE49-F238E27FC236}">
                <a16:creationId xmlns:a16="http://schemas.microsoft.com/office/drawing/2014/main" id="{B05C3864-6038-A114-BA7F-0E4CECC42FD4}"/>
              </a:ext>
            </a:extLst>
          </p:cNvPr>
          <p:cNvSpPr>
            <a:spLocks noGrp="1"/>
          </p:cNvSpPr>
          <p:nvPr>
            <p:ph idx="1"/>
          </p:nvPr>
        </p:nvSpPr>
        <p:spPr>
          <a:xfrm>
            <a:off x="503434" y="955496"/>
            <a:ext cx="10850366" cy="5291191"/>
          </a:xfrm>
        </p:spPr>
        <p:txBody>
          <a:bodyPr>
            <a:normAutofit/>
          </a:bodyPr>
          <a:lstStyle/>
          <a:p>
            <a:r>
              <a:rPr lang="en-US" sz="2400" dirty="0"/>
              <a:t>Execute Pipeline is one the most widely using activity to Run or Trigger the Pipeline, because a Pipeline may have a combination activates like lookup, foreach, set variable, copy data </a:t>
            </a:r>
            <a:r>
              <a:rPr lang="en-US" sz="2400" dirty="0" err="1"/>
              <a:t>etc</a:t>
            </a:r>
            <a:r>
              <a:rPr lang="en-US" sz="2400" dirty="0"/>
              <a:t> . Instead of displaying that combination pipeline at time of running , we will associate or invoke that pipeline to this Execute Pipeline Activity</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In settings Tab , Invoked Pipeline means give the Pipeline which you want to invoke into execute pipeline . Wait on Completion (check means ) it will wait until the any previous activity executes . </a:t>
            </a:r>
          </a:p>
          <a:p>
            <a:endParaRPr lang="en-IN" dirty="0"/>
          </a:p>
        </p:txBody>
      </p:sp>
      <p:pic>
        <p:nvPicPr>
          <p:cNvPr id="5" name="Picture 4">
            <a:extLst>
              <a:ext uri="{FF2B5EF4-FFF2-40B4-BE49-F238E27FC236}">
                <a16:creationId xmlns:a16="http://schemas.microsoft.com/office/drawing/2014/main" id="{52066A52-CCFC-A900-5487-200C7ED698F8}"/>
              </a:ext>
            </a:extLst>
          </p:cNvPr>
          <p:cNvPicPr>
            <a:picLocks noChangeAspect="1"/>
          </p:cNvPicPr>
          <p:nvPr/>
        </p:nvPicPr>
        <p:blipFill>
          <a:blip r:embed="rId2"/>
          <a:stretch>
            <a:fillRect/>
          </a:stretch>
        </p:blipFill>
        <p:spPr>
          <a:xfrm>
            <a:off x="3884274" y="2693167"/>
            <a:ext cx="4602180" cy="1950752"/>
          </a:xfrm>
          <a:prstGeom prst="rect">
            <a:avLst/>
          </a:prstGeom>
        </p:spPr>
      </p:pic>
    </p:spTree>
    <p:extLst>
      <p:ext uri="{BB962C8B-B14F-4D97-AF65-F5344CB8AC3E}">
        <p14:creationId xmlns:p14="http://schemas.microsoft.com/office/powerpoint/2010/main" val="1713230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8161D74-DD03-D3A8-AD08-3034B618A514}"/>
              </a:ext>
            </a:extLst>
          </p:cNvPr>
          <p:cNvSpPr>
            <a:spLocks noGrp="1"/>
          </p:cNvSpPr>
          <p:nvPr>
            <p:ph idx="1"/>
          </p:nvPr>
        </p:nvSpPr>
        <p:spPr>
          <a:xfrm>
            <a:off x="0" y="174661"/>
            <a:ext cx="12020764" cy="6554911"/>
          </a:xfrm>
        </p:spPr>
        <p:txBody>
          <a:bodyPr/>
          <a:lstStyle/>
          <a:p>
            <a:r>
              <a:rPr lang="en-US" dirty="0"/>
              <a:t>Example for Execute pipeline</a:t>
            </a:r>
          </a:p>
          <a:p>
            <a:r>
              <a:rPr lang="en-US" sz="2000" dirty="0"/>
              <a:t>Original pipeline : Here we have two sperate pipeline and they are  combination of multiple activities . </a:t>
            </a:r>
            <a:endParaRPr lang="en-US" dirty="0"/>
          </a:p>
          <a:p>
            <a:pPr marL="0" indent="0">
              <a:buNone/>
            </a:pPr>
            <a:endParaRPr lang="en-IN" dirty="0"/>
          </a:p>
          <a:p>
            <a:endParaRPr lang="en-IN" dirty="0"/>
          </a:p>
          <a:p>
            <a:endParaRPr lang="en-IN" dirty="0"/>
          </a:p>
          <a:p>
            <a:endParaRPr lang="en-IN" dirty="0"/>
          </a:p>
          <a:p>
            <a:pPr marL="0" indent="0">
              <a:buNone/>
            </a:pPr>
            <a:endParaRPr lang="en-IN" dirty="0"/>
          </a:p>
          <a:p>
            <a:pPr marL="0" indent="0">
              <a:buNone/>
            </a:pPr>
            <a:endParaRPr lang="en-IN" sz="2400" dirty="0"/>
          </a:p>
          <a:p>
            <a:pPr marL="0" indent="0">
              <a:buNone/>
            </a:pPr>
            <a:r>
              <a:rPr lang="en-IN" sz="2000" dirty="0"/>
              <a:t>Now, I want to run those two pipelines at a time under a single pipeline then I have to use Execute pipeline like this </a:t>
            </a:r>
          </a:p>
          <a:p>
            <a:pPr marL="0" indent="0">
              <a:buNone/>
            </a:pPr>
            <a:endParaRPr lang="en-IN" sz="2400" dirty="0"/>
          </a:p>
        </p:txBody>
      </p:sp>
      <p:pic>
        <p:nvPicPr>
          <p:cNvPr id="5" name="Picture 4">
            <a:extLst>
              <a:ext uri="{FF2B5EF4-FFF2-40B4-BE49-F238E27FC236}">
                <a16:creationId xmlns:a16="http://schemas.microsoft.com/office/drawing/2014/main" id="{A803D707-3178-425C-139F-47B8BC5FC328}"/>
              </a:ext>
            </a:extLst>
          </p:cNvPr>
          <p:cNvPicPr>
            <a:picLocks noChangeAspect="1"/>
          </p:cNvPicPr>
          <p:nvPr/>
        </p:nvPicPr>
        <p:blipFill>
          <a:blip r:embed="rId2"/>
          <a:stretch>
            <a:fillRect/>
          </a:stretch>
        </p:blipFill>
        <p:spPr>
          <a:xfrm>
            <a:off x="0" y="1479479"/>
            <a:ext cx="6558338" cy="2083085"/>
          </a:xfrm>
          <a:prstGeom prst="rect">
            <a:avLst/>
          </a:prstGeom>
        </p:spPr>
      </p:pic>
      <p:pic>
        <p:nvPicPr>
          <p:cNvPr id="7" name="Picture 6">
            <a:extLst>
              <a:ext uri="{FF2B5EF4-FFF2-40B4-BE49-F238E27FC236}">
                <a16:creationId xmlns:a16="http://schemas.microsoft.com/office/drawing/2014/main" id="{0B623FAC-05EC-4795-67BA-8469636A85F3}"/>
              </a:ext>
            </a:extLst>
          </p:cNvPr>
          <p:cNvPicPr>
            <a:picLocks noChangeAspect="1"/>
          </p:cNvPicPr>
          <p:nvPr/>
        </p:nvPicPr>
        <p:blipFill>
          <a:blip r:embed="rId3"/>
          <a:stretch>
            <a:fillRect/>
          </a:stretch>
        </p:blipFill>
        <p:spPr>
          <a:xfrm>
            <a:off x="7191910" y="1689620"/>
            <a:ext cx="4900774" cy="2491964"/>
          </a:xfrm>
          <a:prstGeom prst="rect">
            <a:avLst/>
          </a:prstGeom>
        </p:spPr>
      </p:pic>
      <p:sp>
        <p:nvSpPr>
          <p:cNvPr id="8" name="Oval 7">
            <a:extLst>
              <a:ext uri="{FF2B5EF4-FFF2-40B4-BE49-F238E27FC236}">
                <a16:creationId xmlns:a16="http://schemas.microsoft.com/office/drawing/2014/main" id="{067BD6A7-4407-99E7-2352-CB9510578151}"/>
              </a:ext>
            </a:extLst>
          </p:cNvPr>
          <p:cNvSpPr/>
          <p:nvPr/>
        </p:nvSpPr>
        <p:spPr>
          <a:xfrm>
            <a:off x="955497" y="1202076"/>
            <a:ext cx="688368" cy="236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a:t>
            </a:r>
            <a:endParaRPr lang="en-IN" dirty="0"/>
          </a:p>
        </p:txBody>
      </p:sp>
      <p:sp>
        <p:nvSpPr>
          <p:cNvPr id="9" name="Oval 8">
            <a:extLst>
              <a:ext uri="{FF2B5EF4-FFF2-40B4-BE49-F238E27FC236}">
                <a16:creationId xmlns:a16="http://schemas.microsoft.com/office/drawing/2014/main" id="{9287D6E5-2297-5635-B236-516C94AE7244}"/>
              </a:ext>
            </a:extLst>
          </p:cNvPr>
          <p:cNvSpPr/>
          <p:nvPr/>
        </p:nvSpPr>
        <p:spPr>
          <a:xfrm>
            <a:off x="9061807" y="1366463"/>
            <a:ext cx="400692" cy="236306"/>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2</a:t>
            </a:r>
            <a:endParaRPr lang="en-IN" dirty="0"/>
          </a:p>
        </p:txBody>
      </p:sp>
      <p:pic>
        <p:nvPicPr>
          <p:cNvPr id="11" name="Picture 10">
            <a:extLst>
              <a:ext uri="{FF2B5EF4-FFF2-40B4-BE49-F238E27FC236}">
                <a16:creationId xmlns:a16="http://schemas.microsoft.com/office/drawing/2014/main" id="{8587D1D7-065B-667F-837B-07F21911FDFC}"/>
              </a:ext>
            </a:extLst>
          </p:cNvPr>
          <p:cNvPicPr>
            <a:picLocks noChangeAspect="1"/>
          </p:cNvPicPr>
          <p:nvPr/>
        </p:nvPicPr>
        <p:blipFill>
          <a:blip r:embed="rId4"/>
          <a:stretch>
            <a:fillRect/>
          </a:stretch>
        </p:blipFill>
        <p:spPr>
          <a:xfrm>
            <a:off x="2369531" y="4817776"/>
            <a:ext cx="7000875" cy="1743075"/>
          </a:xfrm>
          <a:prstGeom prst="rect">
            <a:avLst/>
          </a:prstGeom>
        </p:spPr>
      </p:pic>
    </p:spTree>
    <p:extLst>
      <p:ext uri="{BB962C8B-B14F-4D97-AF65-F5344CB8AC3E}">
        <p14:creationId xmlns:p14="http://schemas.microsoft.com/office/powerpoint/2010/main" val="15967945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8DCE-FE54-95C1-BF91-CBA6EA59C001}"/>
              </a:ext>
            </a:extLst>
          </p:cNvPr>
          <p:cNvSpPr>
            <a:spLocks noGrp="1"/>
          </p:cNvSpPr>
          <p:nvPr>
            <p:ph type="title"/>
          </p:nvPr>
        </p:nvSpPr>
        <p:spPr>
          <a:xfrm>
            <a:off x="838200" y="138701"/>
            <a:ext cx="10515600" cy="487630"/>
          </a:xfrm>
        </p:spPr>
        <p:txBody>
          <a:bodyPr>
            <a:normAutofit/>
          </a:bodyPr>
          <a:lstStyle/>
          <a:p>
            <a:r>
              <a:rPr lang="en-US" sz="2800"/>
              <a:t>                                          </a:t>
            </a:r>
            <a:r>
              <a:rPr lang="en-US" sz="2800">
                <a:highlight>
                  <a:srgbClr val="FFFF00"/>
                </a:highlight>
              </a:rPr>
              <a:t>:: General – Fail Activity ::</a:t>
            </a:r>
            <a:endParaRPr lang="en-IN" sz="2800" dirty="0">
              <a:highlight>
                <a:srgbClr val="FFFF00"/>
              </a:highlight>
            </a:endParaRPr>
          </a:p>
        </p:txBody>
      </p:sp>
      <p:sp>
        <p:nvSpPr>
          <p:cNvPr id="3" name="Content Placeholder 2">
            <a:extLst>
              <a:ext uri="{FF2B5EF4-FFF2-40B4-BE49-F238E27FC236}">
                <a16:creationId xmlns:a16="http://schemas.microsoft.com/office/drawing/2014/main" id="{743DD1A9-54C6-6B5F-2875-E1B240091AA6}"/>
              </a:ext>
            </a:extLst>
          </p:cNvPr>
          <p:cNvSpPr>
            <a:spLocks noGrp="1"/>
          </p:cNvSpPr>
          <p:nvPr>
            <p:ph idx="1"/>
          </p:nvPr>
        </p:nvSpPr>
        <p:spPr>
          <a:xfrm>
            <a:off x="369870" y="626331"/>
            <a:ext cx="11414588" cy="6092968"/>
          </a:xfrm>
        </p:spPr>
        <p:txBody>
          <a:bodyPr>
            <a:normAutofit/>
          </a:bodyPr>
          <a:lstStyle/>
          <a:p>
            <a:r>
              <a:rPr lang="en-US" sz="2000" dirty="0"/>
              <a:t>Fail Activity is nothing but when you occasionally want to throw an error in a pipeline intentionally .</a:t>
            </a:r>
          </a:p>
          <a:p>
            <a:pPr marL="0" indent="0">
              <a:buNone/>
            </a:pPr>
            <a:r>
              <a:rPr lang="en-US" sz="2000" dirty="0"/>
              <a:t>	</a:t>
            </a:r>
          </a:p>
          <a:p>
            <a:pPr marL="0" indent="0">
              <a:buNone/>
            </a:pPr>
            <a:endParaRPr lang="en-US" sz="2000" dirty="0"/>
          </a:p>
          <a:p>
            <a:pPr marL="0" indent="0">
              <a:buNone/>
            </a:pPr>
            <a:endParaRPr lang="en-US" sz="2000" dirty="0"/>
          </a:p>
          <a:p>
            <a:pPr marL="0" indent="0">
              <a:buNone/>
            </a:pPr>
            <a:endParaRPr lang="en-US" sz="2000" dirty="0"/>
          </a:p>
          <a:p>
            <a:pPr marL="0" indent="0">
              <a:buNone/>
            </a:pPr>
            <a:endParaRPr lang="en-US" sz="2000" dirty="0"/>
          </a:p>
          <a:p>
            <a:pPr marL="0" indent="0">
              <a:buNone/>
            </a:pPr>
            <a:endParaRPr lang="en-IN" sz="2000" dirty="0"/>
          </a:p>
          <a:p>
            <a:pPr marL="0" indent="0">
              <a:buNone/>
            </a:pPr>
            <a:endParaRPr lang="en-IN" sz="2000" dirty="0"/>
          </a:p>
          <a:p>
            <a:pPr marL="0" indent="0">
              <a:buNone/>
            </a:pPr>
            <a:r>
              <a:rPr lang="en-IN" sz="2000" dirty="0"/>
              <a:t>Fail Message means , message what you want to display as an  output. Error code is like an error type say 404 etc., </a:t>
            </a:r>
          </a:p>
          <a:p>
            <a:pPr marL="0" indent="0">
              <a:buNone/>
            </a:pPr>
            <a:r>
              <a:rPr lang="en-IN" sz="2000" dirty="0"/>
              <a:t>Example : You may expect some file to be available  in blob storage location for further process. However, if the file wasn’t there due to some reasons, then your pipeline will fail abruptly (unexpectedly or in a rude way).By using Fail Activity here you can fail pipeline in a respectful manner by giving meaningful error code and message  . In the next slide you can see the example of it </a:t>
            </a:r>
          </a:p>
          <a:p>
            <a:pPr marL="0" indent="0">
              <a:buNone/>
            </a:pPr>
            <a:endParaRPr lang="en-IN" sz="2000" dirty="0"/>
          </a:p>
          <a:p>
            <a:pPr marL="0" indent="0">
              <a:buNone/>
            </a:pPr>
            <a:r>
              <a:rPr lang="en-IN" sz="2000" dirty="0"/>
              <a:t>Useful link : </a:t>
            </a:r>
            <a:r>
              <a:rPr lang="en-IN" sz="2000" dirty="0">
                <a:hlinkClick r:id="rId2"/>
              </a:rPr>
              <a:t>https://azurelib.com/what-is-fail-activity-in-azure-data-factory-and-how-to-use-it/</a:t>
            </a:r>
            <a:endParaRPr lang="en-IN" sz="2000" dirty="0"/>
          </a:p>
          <a:p>
            <a:pPr marL="0" indent="0">
              <a:buNone/>
            </a:pPr>
            <a:endParaRPr lang="en-US" sz="2000" dirty="0"/>
          </a:p>
        </p:txBody>
      </p:sp>
      <p:pic>
        <p:nvPicPr>
          <p:cNvPr id="5" name="Picture 4">
            <a:extLst>
              <a:ext uri="{FF2B5EF4-FFF2-40B4-BE49-F238E27FC236}">
                <a16:creationId xmlns:a16="http://schemas.microsoft.com/office/drawing/2014/main" id="{1E6947C3-2842-A5C9-A2D6-750CD5A82EEC}"/>
              </a:ext>
            </a:extLst>
          </p:cNvPr>
          <p:cNvPicPr>
            <a:picLocks noChangeAspect="1"/>
          </p:cNvPicPr>
          <p:nvPr/>
        </p:nvPicPr>
        <p:blipFill>
          <a:blip r:embed="rId3"/>
          <a:stretch>
            <a:fillRect/>
          </a:stretch>
        </p:blipFill>
        <p:spPr>
          <a:xfrm>
            <a:off x="4171308" y="1216684"/>
            <a:ext cx="4998377" cy="2212316"/>
          </a:xfrm>
          <a:prstGeom prst="rect">
            <a:avLst/>
          </a:prstGeom>
        </p:spPr>
      </p:pic>
    </p:spTree>
    <p:extLst>
      <p:ext uri="{BB962C8B-B14F-4D97-AF65-F5344CB8AC3E}">
        <p14:creationId xmlns:p14="http://schemas.microsoft.com/office/powerpoint/2010/main" val="4111520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DFA90-BFDC-13E1-460B-431B9B1557AC}"/>
              </a:ext>
            </a:extLst>
          </p:cNvPr>
          <p:cNvSpPr>
            <a:spLocks noGrp="1"/>
          </p:cNvSpPr>
          <p:nvPr>
            <p:ph type="title"/>
          </p:nvPr>
        </p:nvSpPr>
        <p:spPr>
          <a:xfrm>
            <a:off x="838200" y="365125"/>
            <a:ext cx="10515600" cy="377557"/>
          </a:xfrm>
        </p:spPr>
        <p:txBody>
          <a:bodyPr>
            <a:normAutofit/>
          </a:bodyPr>
          <a:lstStyle/>
          <a:p>
            <a:r>
              <a:rPr lang="en-US" sz="2000" dirty="0"/>
              <a:t>Fail Activity Example::</a:t>
            </a:r>
            <a:endParaRPr lang="en-IN" sz="2000" dirty="0"/>
          </a:p>
        </p:txBody>
      </p:sp>
      <p:pic>
        <p:nvPicPr>
          <p:cNvPr id="7" name="Content Placeholder 6">
            <a:extLst>
              <a:ext uri="{FF2B5EF4-FFF2-40B4-BE49-F238E27FC236}">
                <a16:creationId xmlns:a16="http://schemas.microsoft.com/office/drawing/2014/main" id="{8EE7E65E-74AF-AF7B-BCDC-B220FC23F438}"/>
              </a:ext>
            </a:extLst>
          </p:cNvPr>
          <p:cNvPicPr>
            <a:picLocks noGrp="1" noChangeAspect="1"/>
          </p:cNvPicPr>
          <p:nvPr>
            <p:ph idx="1"/>
          </p:nvPr>
        </p:nvPicPr>
        <p:blipFill>
          <a:blip r:embed="rId2"/>
          <a:stretch>
            <a:fillRect/>
          </a:stretch>
        </p:blipFill>
        <p:spPr>
          <a:xfrm>
            <a:off x="682198" y="1530849"/>
            <a:ext cx="10396090" cy="4625566"/>
          </a:xfrm>
          <a:prstGeom prst="rect">
            <a:avLst/>
          </a:prstGeom>
        </p:spPr>
      </p:pic>
    </p:spTree>
    <p:extLst>
      <p:ext uri="{BB962C8B-B14F-4D97-AF65-F5344CB8AC3E}">
        <p14:creationId xmlns:p14="http://schemas.microsoft.com/office/powerpoint/2010/main" val="1530588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763CC-0CB4-9DB4-1F44-56D4C8AAB3D9}"/>
              </a:ext>
            </a:extLst>
          </p:cNvPr>
          <p:cNvSpPr>
            <a:spLocks noGrp="1"/>
          </p:cNvSpPr>
          <p:nvPr>
            <p:ph type="title"/>
          </p:nvPr>
        </p:nvSpPr>
        <p:spPr>
          <a:xfrm>
            <a:off x="838200" y="365125"/>
            <a:ext cx="10515600" cy="425985"/>
          </a:xfrm>
        </p:spPr>
        <p:txBody>
          <a:bodyPr>
            <a:noAutofit/>
          </a:bodyPr>
          <a:lstStyle/>
          <a:p>
            <a:r>
              <a:rPr lang="en-US" sz="2800" dirty="0"/>
              <a:t>                         </a:t>
            </a:r>
            <a:r>
              <a:rPr lang="en-US" sz="2800" dirty="0">
                <a:highlight>
                  <a:srgbClr val="FFFF00"/>
                </a:highlight>
              </a:rPr>
              <a:t>:: General – Get Metadata Activity ::</a:t>
            </a:r>
            <a:endParaRPr lang="en-IN" sz="2800" dirty="0">
              <a:highlight>
                <a:srgbClr val="FFFF00"/>
              </a:highlight>
            </a:endParaRPr>
          </a:p>
        </p:txBody>
      </p:sp>
      <p:sp>
        <p:nvSpPr>
          <p:cNvPr id="3" name="Content Placeholder 2">
            <a:extLst>
              <a:ext uri="{FF2B5EF4-FFF2-40B4-BE49-F238E27FC236}">
                <a16:creationId xmlns:a16="http://schemas.microsoft.com/office/drawing/2014/main" id="{94DF0978-E0C4-1DF0-1C9E-40A2F507CBA4}"/>
              </a:ext>
            </a:extLst>
          </p:cNvPr>
          <p:cNvSpPr>
            <a:spLocks noGrp="1"/>
          </p:cNvSpPr>
          <p:nvPr>
            <p:ph idx="1"/>
          </p:nvPr>
        </p:nvSpPr>
        <p:spPr>
          <a:xfrm>
            <a:off x="113016" y="965771"/>
            <a:ext cx="11835826" cy="5784350"/>
          </a:xfrm>
        </p:spPr>
        <p:txBody>
          <a:bodyPr>
            <a:normAutofit/>
          </a:bodyPr>
          <a:lstStyle/>
          <a:p>
            <a:r>
              <a:rPr lang="en-US" sz="2000" dirty="0"/>
              <a:t>In the name itself saying that this activity is used to get relative metadata information that may be about a file, or a table like : column count, Exists, Item name, lastModifiedDate etc., </a:t>
            </a:r>
          </a:p>
          <a:p>
            <a:endParaRPr lang="en-US" sz="2000" dirty="0"/>
          </a:p>
          <a:p>
            <a:endParaRPr lang="en-US" sz="2000" dirty="0"/>
          </a:p>
          <a:p>
            <a:endParaRPr lang="en-US" sz="2000" dirty="0"/>
          </a:p>
          <a:p>
            <a:endParaRPr lang="en-US" sz="2000" dirty="0"/>
          </a:p>
          <a:p>
            <a:endParaRPr lang="en-US" sz="2000" dirty="0"/>
          </a:p>
          <a:p>
            <a:pPr marL="0" indent="0">
              <a:buNone/>
            </a:pPr>
            <a:endParaRPr lang="en-US" sz="2000" dirty="0"/>
          </a:p>
          <a:p>
            <a:r>
              <a:rPr lang="en-US" sz="2000" dirty="0"/>
              <a:t>In the settings Tab : Pass the Dataset object for which you want to get the metadata information . </a:t>
            </a:r>
          </a:p>
          <a:p>
            <a:r>
              <a:rPr lang="en-US" sz="2000" dirty="0"/>
              <a:t>Field list is the key here its dropdown has the number of metadata information like item name, column count etc., </a:t>
            </a:r>
            <a:endParaRPr lang="en-IN" sz="2000" dirty="0"/>
          </a:p>
        </p:txBody>
      </p:sp>
      <p:pic>
        <p:nvPicPr>
          <p:cNvPr id="5" name="Picture 4">
            <a:extLst>
              <a:ext uri="{FF2B5EF4-FFF2-40B4-BE49-F238E27FC236}">
                <a16:creationId xmlns:a16="http://schemas.microsoft.com/office/drawing/2014/main" id="{77B4029B-6F2F-F092-8E53-B8F8D222BB38}"/>
              </a:ext>
            </a:extLst>
          </p:cNvPr>
          <p:cNvPicPr>
            <a:picLocks noChangeAspect="1"/>
          </p:cNvPicPr>
          <p:nvPr/>
        </p:nvPicPr>
        <p:blipFill>
          <a:blip r:embed="rId2"/>
          <a:stretch>
            <a:fillRect/>
          </a:stretch>
        </p:blipFill>
        <p:spPr>
          <a:xfrm>
            <a:off x="3637052" y="1723491"/>
            <a:ext cx="6133672" cy="2157394"/>
          </a:xfrm>
          <a:prstGeom prst="rect">
            <a:avLst/>
          </a:prstGeom>
        </p:spPr>
      </p:pic>
      <p:pic>
        <p:nvPicPr>
          <p:cNvPr id="7" name="Picture 6">
            <a:extLst>
              <a:ext uri="{FF2B5EF4-FFF2-40B4-BE49-F238E27FC236}">
                <a16:creationId xmlns:a16="http://schemas.microsoft.com/office/drawing/2014/main" id="{F7BCD696-5BE7-2104-50EE-8D3B29044DB9}"/>
              </a:ext>
            </a:extLst>
          </p:cNvPr>
          <p:cNvPicPr>
            <a:picLocks noChangeAspect="1"/>
          </p:cNvPicPr>
          <p:nvPr/>
        </p:nvPicPr>
        <p:blipFill>
          <a:blip r:embed="rId3"/>
          <a:stretch>
            <a:fillRect/>
          </a:stretch>
        </p:blipFill>
        <p:spPr>
          <a:xfrm>
            <a:off x="6899095" y="4871110"/>
            <a:ext cx="5095980" cy="1849349"/>
          </a:xfrm>
          <a:prstGeom prst="rect">
            <a:avLst/>
          </a:prstGeom>
        </p:spPr>
      </p:pic>
      <p:sp>
        <p:nvSpPr>
          <p:cNvPr id="8" name="Rectangle 7">
            <a:extLst>
              <a:ext uri="{FF2B5EF4-FFF2-40B4-BE49-F238E27FC236}">
                <a16:creationId xmlns:a16="http://schemas.microsoft.com/office/drawing/2014/main" id="{D7B2B0C0-BDB1-7107-EEC1-A64BA2F456A0}"/>
              </a:ext>
            </a:extLst>
          </p:cNvPr>
          <p:cNvSpPr/>
          <p:nvPr/>
        </p:nvSpPr>
        <p:spPr>
          <a:xfrm>
            <a:off x="243158" y="5195139"/>
            <a:ext cx="2950236" cy="139417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By clicking + symbol we can add a greater number of Field List</a:t>
            </a:r>
            <a:endParaRPr lang="en-IN" dirty="0"/>
          </a:p>
        </p:txBody>
      </p:sp>
      <p:sp>
        <p:nvSpPr>
          <p:cNvPr id="9" name="Rectangle 8">
            <a:extLst>
              <a:ext uri="{FF2B5EF4-FFF2-40B4-BE49-F238E27FC236}">
                <a16:creationId xmlns:a16="http://schemas.microsoft.com/office/drawing/2014/main" id="{A53FE585-F5A3-D1E8-451C-DB0F989322D5}"/>
              </a:ext>
            </a:extLst>
          </p:cNvPr>
          <p:cNvSpPr/>
          <p:nvPr/>
        </p:nvSpPr>
        <p:spPr>
          <a:xfrm>
            <a:off x="3637052" y="5098696"/>
            <a:ext cx="3123344" cy="139417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Useful Link : </a:t>
            </a:r>
            <a:r>
              <a:rPr lang="en-US" dirty="0">
                <a:hlinkClick r:id="rId4"/>
              </a:rPr>
              <a:t>https://www.mssqltips.com/sqlservertip/6246/azure-data-factory-get-metadata-example/</a:t>
            </a:r>
            <a:endParaRPr lang="en-US" dirty="0"/>
          </a:p>
          <a:p>
            <a:pPr algn="ctr"/>
            <a:r>
              <a:rPr lang="en-US" dirty="0"/>
              <a:t> </a:t>
            </a:r>
            <a:endParaRPr lang="en-IN" dirty="0"/>
          </a:p>
        </p:txBody>
      </p:sp>
    </p:spTree>
    <p:extLst>
      <p:ext uri="{BB962C8B-B14F-4D97-AF65-F5344CB8AC3E}">
        <p14:creationId xmlns:p14="http://schemas.microsoft.com/office/powerpoint/2010/main" val="3084364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C1099-9854-877E-3845-479C3301263C}"/>
              </a:ext>
            </a:extLst>
          </p:cNvPr>
          <p:cNvSpPr>
            <a:spLocks noGrp="1"/>
          </p:cNvSpPr>
          <p:nvPr>
            <p:ph type="title"/>
          </p:nvPr>
        </p:nvSpPr>
        <p:spPr>
          <a:xfrm>
            <a:off x="725185" y="0"/>
            <a:ext cx="10515600" cy="585627"/>
          </a:xfrm>
        </p:spPr>
        <p:txBody>
          <a:bodyPr>
            <a:normAutofit/>
          </a:bodyPr>
          <a:lstStyle/>
          <a:p>
            <a:r>
              <a:rPr lang="en-US" sz="2800" dirty="0">
                <a:highlight>
                  <a:srgbClr val="FFFF00"/>
                </a:highlight>
              </a:rPr>
              <a:t>get metadata continue::</a:t>
            </a:r>
            <a:endParaRPr lang="en-IN" sz="2800" dirty="0">
              <a:highlight>
                <a:srgbClr val="FFFF00"/>
              </a:highlight>
            </a:endParaRPr>
          </a:p>
        </p:txBody>
      </p:sp>
      <p:sp>
        <p:nvSpPr>
          <p:cNvPr id="3" name="Content Placeholder 2">
            <a:extLst>
              <a:ext uri="{FF2B5EF4-FFF2-40B4-BE49-F238E27FC236}">
                <a16:creationId xmlns:a16="http://schemas.microsoft.com/office/drawing/2014/main" id="{28793778-0D50-60BB-75ED-8A770C11C3A4}"/>
              </a:ext>
            </a:extLst>
          </p:cNvPr>
          <p:cNvSpPr>
            <a:spLocks noGrp="1"/>
          </p:cNvSpPr>
          <p:nvPr>
            <p:ph idx="1"/>
          </p:nvPr>
        </p:nvSpPr>
        <p:spPr>
          <a:xfrm>
            <a:off x="441789" y="688368"/>
            <a:ext cx="10912011" cy="5979559"/>
          </a:xfrm>
        </p:spPr>
        <p:txBody>
          <a:bodyPr>
            <a:normAutofit/>
          </a:bodyPr>
          <a:lstStyle/>
          <a:p>
            <a:r>
              <a:rPr lang="en-US" sz="2000" dirty="0"/>
              <a:t>Filter By Last modified data represents : </a:t>
            </a:r>
          </a:p>
          <a:p>
            <a:r>
              <a:rPr lang="en-US" sz="2000" b="0" i="0" dirty="0">
                <a:solidFill>
                  <a:srgbClr val="242424"/>
                </a:solidFill>
                <a:effectLst/>
                <a:latin typeface="-apple-system"/>
              </a:rPr>
              <a:t>The files with last modified time in the range [Start time, End time) will be filtered for further processing. The time will be applied to UTC time zone in the format of '</a:t>
            </a:r>
            <a:r>
              <a:rPr lang="en-US" sz="2000" b="0" i="0" dirty="0" err="1">
                <a:solidFill>
                  <a:srgbClr val="242424"/>
                </a:solidFill>
                <a:effectLst/>
                <a:latin typeface="-apple-system"/>
              </a:rPr>
              <a:t>yyyy-mm-ddThh:mm:ss.fffZ</a:t>
            </a:r>
            <a:r>
              <a:rPr lang="en-US" sz="2000" b="0" i="0" dirty="0">
                <a:solidFill>
                  <a:srgbClr val="242424"/>
                </a:solidFill>
                <a:effectLst/>
                <a:latin typeface="-apple-system"/>
              </a:rPr>
              <a:t>'. These properties can be skipped which means no file attribute filter will be applied</a:t>
            </a:r>
          </a:p>
          <a:p>
            <a:endParaRPr lang="en-US" sz="2000" b="0" i="0" dirty="0">
              <a:solidFill>
                <a:srgbClr val="242424"/>
              </a:solidFill>
              <a:effectLst/>
              <a:latin typeface="-apple-system"/>
            </a:endParaRPr>
          </a:p>
          <a:p>
            <a:endParaRPr lang="en-US" sz="2000" dirty="0"/>
          </a:p>
          <a:p>
            <a:endParaRPr lang="en-US" sz="2000" dirty="0"/>
          </a:p>
          <a:p>
            <a:endParaRPr lang="en-US" sz="2000" dirty="0"/>
          </a:p>
          <a:p>
            <a:r>
              <a:rPr lang="en-IN" sz="2000" dirty="0"/>
              <a:t>Skip line count is used to skip the couple of rows from the top in a csv or excel file . For more info go through this link : </a:t>
            </a:r>
            <a:r>
              <a:rPr lang="en-IN" sz="2000" dirty="0">
                <a:hlinkClick r:id="rId2"/>
              </a:rPr>
              <a:t>https://nidhig631.medium.com/skip-line-count-in-adf-azure-data-factory-216f019cfa70</a:t>
            </a:r>
            <a:endParaRPr lang="en-IN" sz="2000" dirty="0"/>
          </a:p>
          <a:p>
            <a:endParaRPr lang="en-IN" sz="2000" dirty="0"/>
          </a:p>
          <a:p>
            <a:r>
              <a:rPr lang="en-IN" sz="2000" dirty="0"/>
              <a:t>Use cases : You can use Get Metadata to get the latest file names and column count presented in the Storage account . Ex:</a:t>
            </a:r>
            <a:r>
              <a:rPr kumimoji="0" lang="en-US" altLang="en-US" sz="2000" b="0" i="0" u="none" strike="noStrike" cap="none" normalizeH="0" baseline="0" dirty="0">
                <a:ln>
                  <a:noFill/>
                </a:ln>
                <a:solidFill>
                  <a:srgbClr val="1155CC"/>
                </a:solidFill>
                <a:effectLst/>
                <a:latin typeface="Arial" panose="020B0604020202020204" pitchFamily="34" charset="0"/>
                <a:cs typeface="Arial" panose="020B0604020202020204" pitchFamily="34" charset="0"/>
                <a:hlinkClick r:id="rId3"/>
              </a:rPr>
              <a:t>https://www.linkedin.com/posts/lokeswar-reddy-valluru-b57b63188_bigdata-bigdataengineer-dataengineer-activity-7122035694419529728-7SHU?utm_source=share&amp;utm_medium=member_android</a:t>
            </a:r>
            <a:r>
              <a:rPr kumimoji="0" lang="en-US" altLang="en-US" sz="2000" b="0" i="0" u="none" strike="noStrike" cap="none" normalizeH="0" baseline="0" dirty="0">
                <a:ln>
                  <a:noFill/>
                </a:ln>
                <a:solidFill>
                  <a:schemeClr val="tx1"/>
                </a:solidFill>
                <a:effectLst/>
              </a:rPr>
              <a:t> </a:t>
            </a:r>
            <a:endParaRPr kumimoji="0" lang="en-US" altLang="en-US" sz="2000" b="0" i="0" u="none" strike="noStrike" cap="none" normalizeH="0" baseline="0" dirty="0">
              <a:ln>
                <a:noFill/>
              </a:ln>
              <a:solidFill>
                <a:schemeClr val="tx1"/>
              </a:solidFill>
              <a:effectLst/>
              <a:latin typeface="Arial" panose="020B0604020202020204" pitchFamily="34" charset="0"/>
            </a:endParaRPr>
          </a:p>
          <a:p>
            <a:r>
              <a:rPr lang="en-IN" sz="2000" dirty="0"/>
              <a:t> </a:t>
            </a:r>
          </a:p>
          <a:p>
            <a:endParaRPr lang="en-IN" dirty="0"/>
          </a:p>
        </p:txBody>
      </p:sp>
      <p:pic>
        <p:nvPicPr>
          <p:cNvPr id="7" name="Picture 6">
            <a:extLst>
              <a:ext uri="{FF2B5EF4-FFF2-40B4-BE49-F238E27FC236}">
                <a16:creationId xmlns:a16="http://schemas.microsoft.com/office/drawing/2014/main" id="{2E44ACAC-1D54-853D-6A72-0911FA02BEFA}"/>
              </a:ext>
            </a:extLst>
          </p:cNvPr>
          <p:cNvPicPr>
            <a:picLocks noChangeAspect="1"/>
          </p:cNvPicPr>
          <p:nvPr/>
        </p:nvPicPr>
        <p:blipFill>
          <a:blip r:embed="rId4"/>
          <a:stretch>
            <a:fillRect/>
          </a:stretch>
        </p:blipFill>
        <p:spPr>
          <a:xfrm>
            <a:off x="2185987" y="2058364"/>
            <a:ext cx="7820025" cy="1200150"/>
          </a:xfrm>
          <a:prstGeom prst="rect">
            <a:avLst/>
          </a:prstGeom>
        </p:spPr>
      </p:pic>
      <p:sp>
        <p:nvSpPr>
          <p:cNvPr id="11" name="Rectangle 4">
            <a:extLst>
              <a:ext uri="{FF2B5EF4-FFF2-40B4-BE49-F238E27FC236}">
                <a16:creationId xmlns:a16="http://schemas.microsoft.com/office/drawing/2014/main" id="{9B64C75F-B6F9-1FC3-65F6-C7D20FF0E33B}"/>
              </a:ext>
            </a:extLst>
          </p:cNvPr>
          <p:cNvSpPr>
            <a:spLocks noChangeArrowheads="1"/>
          </p:cNvSpPr>
          <p:nvPr/>
        </p:nvSpPr>
        <p:spPr bwMode="auto">
          <a:xfrm>
            <a:off x="0" y="-184666"/>
            <a:ext cx="12192000"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0866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C5021-710D-C668-FB68-3F8FA5C2AF4B}"/>
              </a:ext>
            </a:extLst>
          </p:cNvPr>
          <p:cNvSpPr>
            <a:spLocks noGrp="1"/>
          </p:cNvSpPr>
          <p:nvPr>
            <p:ph type="title"/>
          </p:nvPr>
        </p:nvSpPr>
        <p:spPr>
          <a:xfrm>
            <a:off x="838200" y="64587"/>
            <a:ext cx="10515600" cy="616450"/>
          </a:xfrm>
        </p:spPr>
        <p:txBody>
          <a:bodyPr>
            <a:normAutofit/>
          </a:bodyPr>
          <a:lstStyle/>
          <a:p>
            <a:r>
              <a:rPr lang="en-US" sz="2400"/>
              <a:t>                               </a:t>
            </a:r>
            <a:r>
              <a:rPr lang="en-US" sz="2400">
                <a:highlight>
                  <a:srgbClr val="FFFF00"/>
                </a:highlight>
              </a:rPr>
              <a:t>:: General – Stored Procedure Activity::</a:t>
            </a:r>
            <a:endParaRPr lang="en-IN" sz="2400" dirty="0">
              <a:highlight>
                <a:srgbClr val="FFFF00"/>
              </a:highlight>
            </a:endParaRPr>
          </a:p>
        </p:txBody>
      </p:sp>
      <p:sp>
        <p:nvSpPr>
          <p:cNvPr id="3" name="Content Placeholder 2">
            <a:extLst>
              <a:ext uri="{FF2B5EF4-FFF2-40B4-BE49-F238E27FC236}">
                <a16:creationId xmlns:a16="http://schemas.microsoft.com/office/drawing/2014/main" id="{FDC7E190-61CA-E815-5ADB-D087CB07BE8F}"/>
              </a:ext>
            </a:extLst>
          </p:cNvPr>
          <p:cNvSpPr>
            <a:spLocks noGrp="1"/>
          </p:cNvSpPr>
          <p:nvPr>
            <p:ph idx="1"/>
          </p:nvPr>
        </p:nvSpPr>
        <p:spPr>
          <a:xfrm>
            <a:off x="205483" y="801385"/>
            <a:ext cx="11691991" cy="5992028"/>
          </a:xfrm>
        </p:spPr>
        <p:txBody>
          <a:bodyPr>
            <a:normAutofit fontScale="92500" lnSpcReduction="10000"/>
          </a:bodyPr>
          <a:lstStyle/>
          <a:p>
            <a:r>
              <a:rPr lang="en-US" dirty="0"/>
              <a:t>Stored Procedure Activity is used to execute the store procedure’s which you are defines or created in any database . </a:t>
            </a:r>
          </a:p>
          <a:p>
            <a:pPr marL="0" indent="0">
              <a:buNone/>
            </a:pP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As you can see in the above picture that is the one of the example for the store proc activity in </a:t>
            </a:r>
            <a:r>
              <a:rPr lang="en-US" dirty="0" err="1"/>
              <a:t>adf</a:t>
            </a:r>
            <a:r>
              <a:rPr lang="en-US" dirty="0"/>
              <a:t>, which will use the store proc defines in </a:t>
            </a:r>
            <a:r>
              <a:rPr lang="en-US" dirty="0" err="1"/>
              <a:t>sql</a:t>
            </a:r>
            <a:r>
              <a:rPr lang="en-US" dirty="0"/>
              <a:t> database to achieve certain purpose . Once after giving the store proc name then click on </a:t>
            </a:r>
            <a:r>
              <a:rPr lang="en-US" dirty="0">
                <a:highlight>
                  <a:srgbClr val="FFFF00"/>
                </a:highlight>
              </a:rPr>
              <a:t>import to import the parameters defined at time of store proc creation </a:t>
            </a:r>
          </a:p>
        </p:txBody>
      </p:sp>
      <p:pic>
        <p:nvPicPr>
          <p:cNvPr id="5" name="Picture 4">
            <a:extLst>
              <a:ext uri="{FF2B5EF4-FFF2-40B4-BE49-F238E27FC236}">
                <a16:creationId xmlns:a16="http://schemas.microsoft.com/office/drawing/2014/main" id="{0A88AE9A-13F6-5D90-70C8-45366077DE9C}"/>
              </a:ext>
            </a:extLst>
          </p:cNvPr>
          <p:cNvPicPr>
            <a:picLocks noChangeAspect="1"/>
          </p:cNvPicPr>
          <p:nvPr/>
        </p:nvPicPr>
        <p:blipFill>
          <a:blip r:embed="rId2"/>
          <a:stretch>
            <a:fillRect/>
          </a:stretch>
        </p:blipFill>
        <p:spPr>
          <a:xfrm>
            <a:off x="3390471" y="1705509"/>
            <a:ext cx="6041206" cy="2907587"/>
          </a:xfrm>
          <a:prstGeom prst="rect">
            <a:avLst/>
          </a:prstGeom>
        </p:spPr>
      </p:pic>
    </p:spTree>
    <p:extLst>
      <p:ext uri="{BB962C8B-B14F-4D97-AF65-F5344CB8AC3E}">
        <p14:creationId xmlns:p14="http://schemas.microsoft.com/office/powerpoint/2010/main" val="3647485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83C6D-21E3-41F0-528B-1A1F024E0C24}"/>
              </a:ext>
            </a:extLst>
          </p:cNvPr>
          <p:cNvSpPr>
            <a:spLocks noGrp="1"/>
          </p:cNvSpPr>
          <p:nvPr>
            <p:ph type="title"/>
          </p:nvPr>
        </p:nvSpPr>
        <p:spPr>
          <a:xfrm>
            <a:off x="838200" y="365126"/>
            <a:ext cx="10515600" cy="539750"/>
          </a:xfrm>
        </p:spPr>
        <p:txBody>
          <a:bodyPr>
            <a:normAutofit fontScale="90000"/>
          </a:bodyPr>
          <a:lstStyle/>
          <a:p>
            <a:pPr algn="ctr"/>
            <a:r>
              <a:rPr lang="en-US" dirty="0"/>
              <a:t>  Old Datawarehouse : </a:t>
            </a:r>
            <a:endParaRPr lang="en-IN" dirty="0"/>
          </a:p>
        </p:txBody>
      </p:sp>
      <p:pic>
        <p:nvPicPr>
          <p:cNvPr id="5" name="Content Placeholder 4" descr="Database with solid fill">
            <a:extLst>
              <a:ext uri="{FF2B5EF4-FFF2-40B4-BE49-F238E27FC236}">
                <a16:creationId xmlns:a16="http://schemas.microsoft.com/office/drawing/2014/main" id="{CFC8A509-5391-D4D7-AEE7-CC43DC9C227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38500" y="177801"/>
            <a:ext cx="914400" cy="914400"/>
          </a:xfrm>
        </p:spPr>
      </p:pic>
      <p:pic>
        <p:nvPicPr>
          <p:cNvPr id="7" name="Picture 6">
            <a:extLst>
              <a:ext uri="{FF2B5EF4-FFF2-40B4-BE49-F238E27FC236}">
                <a16:creationId xmlns:a16="http://schemas.microsoft.com/office/drawing/2014/main" id="{D0DB240E-DABA-F951-CB27-BD8B2AA1477F}"/>
              </a:ext>
            </a:extLst>
          </p:cNvPr>
          <p:cNvPicPr>
            <a:picLocks noChangeAspect="1"/>
          </p:cNvPicPr>
          <p:nvPr/>
        </p:nvPicPr>
        <p:blipFill>
          <a:blip r:embed="rId4"/>
          <a:stretch>
            <a:fillRect/>
          </a:stretch>
        </p:blipFill>
        <p:spPr>
          <a:xfrm>
            <a:off x="254000" y="1279527"/>
            <a:ext cx="11673840" cy="5309802"/>
          </a:xfrm>
          <a:prstGeom prst="rect">
            <a:avLst/>
          </a:prstGeom>
        </p:spPr>
      </p:pic>
    </p:spTree>
    <p:extLst>
      <p:ext uri="{BB962C8B-B14F-4D97-AF65-F5344CB8AC3E}">
        <p14:creationId xmlns:p14="http://schemas.microsoft.com/office/powerpoint/2010/main" val="2105936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38F4B-0095-BA86-671B-0482833BD3AB}"/>
              </a:ext>
            </a:extLst>
          </p:cNvPr>
          <p:cNvSpPr>
            <a:spLocks noGrp="1"/>
          </p:cNvSpPr>
          <p:nvPr>
            <p:ph type="title"/>
          </p:nvPr>
        </p:nvSpPr>
        <p:spPr>
          <a:xfrm>
            <a:off x="838200" y="365125"/>
            <a:ext cx="10515600" cy="528727"/>
          </a:xfrm>
        </p:spPr>
        <p:txBody>
          <a:bodyPr>
            <a:normAutofit/>
          </a:bodyPr>
          <a:lstStyle/>
          <a:p>
            <a:r>
              <a:rPr lang="en-US" sz="2400">
                <a:solidFill>
                  <a:srgbClr val="FF0000"/>
                </a:solidFill>
              </a:rPr>
              <a:t>Store proc example::</a:t>
            </a:r>
            <a:endParaRPr lang="en-IN" sz="2400" dirty="0">
              <a:solidFill>
                <a:srgbClr val="FF0000"/>
              </a:solidFill>
            </a:endParaRPr>
          </a:p>
        </p:txBody>
      </p:sp>
      <p:sp>
        <p:nvSpPr>
          <p:cNvPr id="3" name="Content Placeholder 2">
            <a:extLst>
              <a:ext uri="{FF2B5EF4-FFF2-40B4-BE49-F238E27FC236}">
                <a16:creationId xmlns:a16="http://schemas.microsoft.com/office/drawing/2014/main" id="{7E81B272-ED67-3744-80A2-A35BA8E3772B}"/>
              </a:ext>
            </a:extLst>
          </p:cNvPr>
          <p:cNvSpPr>
            <a:spLocks noGrp="1"/>
          </p:cNvSpPr>
          <p:nvPr>
            <p:ph idx="1"/>
          </p:nvPr>
        </p:nvSpPr>
        <p:spPr>
          <a:xfrm>
            <a:off x="838200" y="893852"/>
            <a:ext cx="10515600" cy="5283111"/>
          </a:xfrm>
        </p:spPr>
        <p:txBody>
          <a:bodyPr/>
          <a:lstStyle/>
          <a:p>
            <a:r>
              <a:rPr lang="en-US" dirty="0"/>
              <a:t>In this example you can see we have 3 store proc utilization . I want to populate the logs table which is defined in </a:t>
            </a:r>
            <a:r>
              <a:rPr lang="en-US" dirty="0" err="1"/>
              <a:t>sql</a:t>
            </a:r>
            <a:r>
              <a:rPr lang="en-US" dirty="0"/>
              <a:t> database by taking the outputs from the copy data activity and also update the specific column value in the table from the copy data activity output value</a:t>
            </a:r>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C6B950CB-CB1A-819A-0FA5-322AED79996D}"/>
              </a:ext>
            </a:extLst>
          </p:cNvPr>
          <p:cNvPicPr>
            <a:picLocks noChangeAspect="1"/>
          </p:cNvPicPr>
          <p:nvPr/>
        </p:nvPicPr>
        <p:blipFill>
          <a:blip r:embed="rId2"/>
          <a:stretch>
            <a:fillRect/>
          </a:stretch>
        </p:blipFill>
        <p:spPr>
          <a:xfrm>
            <a:off x="1797978" y="2740024"/>
            <a:ext cx="8640566" cy="3965665"/>
          </a:xfrm>
          <a:prstGeom prst="rect">
            <a:avLst/>
          </a:prstGeom>
        </p:spPr>
      </p:pic>
    </p:spTree>
    <p:extLst>
      <p:ext uri="{BB962C8B-B14F-4D97-AF65-F5344CB8AC3E}">
        <p14:creationId xmlns:p14="http://schemas.microsoft.com/office/powerpoint/2010/main" val="630452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BE426-A921-E909-896F-36477E1C29B2}"/>
              </a:ext>
            </a:extLst>
          </p:cNvPr>
          <p:cNvSpPr>
            <a:spLocks noGrp="1"/>
          </p:cNvSpPr>
          <p:nvPr>
            <p:ph type="title"/>
          </p:nvPr>
        </p:nvSpPr>
        <p:spPr>
          <a:xfrm>
            <a:off x="838200" y="118547"/>
            <a:ext cx="10515600" cy="562490"/>
          </a:xfrm>
        </p:spPr>
        <p:txBody>
          <a:bodyPr>
            <a:normAutofit/>
          </a:bodyPr>
          <a:lstStyle/>
          <a:p>
            <a:r>
              <a:rPr lang="en-US" sz="2800" dirty="0"/>
              <a:t>			</a:t>
            </a:r>
            <a:r>
              <a:rPr lang="en-US" sz="2800" dirty="0">
                <a:highlight>
                  <a:srgbClr val="FFFF00"/>
                </a:highlight>
              </a:rPr>
              <a:t>:: General –Script Activity ::</a:t>
            </a:r>
            <a:endParaRPr lang="en-IN" sz="2800" dirty="0">
              <a:highlight>
                <a:srgbClr val="FFFF00"/>
              </a:highlight>
            </a:endParaRPr>
          </a:p>
        </p:txBody>
      </p:sp>
      <p:sp>
        <p:nvSpPr>
          <p:cNvPr id="3" name="Content Placeholder 2">
            <a:extLst>
              <a:ext uri="{FF2B5EF4-FFF2-40B4-BE49-F238E27FC236}">
                <a16:creationId xmlns:a16="http://schemas.microsoft.com/office/drawing/2014/main" id="{3C91BA02-DC8F-448F-9434-F1A771B61E1B}"/>
              </a:ext>
            </a:extLst>
          </p:cNvPr>
          <p:cNvSpPr>
            <a:spLocks noGrp="1"/>
          </p:cNvSpPr>
          <p:nvPr>
            <p:ph idx="1"/>
          </p:nvPr>
        </p:nvSpPr>
        <p:spPr>
          <a:xfrm>
            <a:off x="108857" y="681038"/>
            <a:ext cx="11953003" cy="6176962"/>
          </a:xfrm>
        </p:spPr>
        <p:txBody>
          <a:bodyPr>
            <a:normAutofit lnSpcReduction="10000"/>
          </a:bodyPr>
          <a:lstStyle/>
          <a:p>
            <a:r>
              <a:rPr lang="en-US" sz="2000" b="0" i="0" dirty="0">
                <a:solidFill>
                  <a:srgbClr val="333333"/>
                </a:solidFill>
                <a:effectLst/>
              </a:rPr>
              <a:t>Using the script activity, you can execute common operations with Data Manipulation Language (DML), and Data Definition Language (DDL). DML statements like SELECT, UPDATE, and INSERT let users retrieve, store, modify, delete, insert and update data in the database. DDL statements like CREATE, ALTER, and DROP allow a database manager to create, modify, and remove database objects such as tables, indexes, and users.</a:t>
            </a:r>
          </a:p>
          <a:p>
            <a:endParaRPr lang="en-US" sz="2000" dirty="0">
              <a:solidFill>
                <a:srgbClr val="333333"/>
              </a:solidFill>
            </a:endParaRPr>
          </a:p>
          <a:p>
            <a:endParaRPr lang="en-US" sz="2000" b="0" i="0" dirty="0">
              <a:solidFill>
                <a:srgbClr val="333333"/>
              </a:solidFill>
              <a:effectLst/>
            </a:endParaRPr>
          </a:p>
          <a:p>
            <a:endParaRPr lang="en-US" sz="2000" dirty="0">
              <a:solidFill>
                <a:srgbClr val="333333"/>
              </a:solidFill>
            </a:endParaRPr>
          </a:p>
          <a:p>
            <a:endParaRPr lang="en-US" sz="2000" b="0" i="0" dirty="0">
              <a:solidFill>
                <a:srgbClr val="333333"/>
              </a:solidFill>
              <a:effectLst/>
            </a:endParaRPr>
          </a:p>
          <a:p>
            <a:endParaRPr lang="en-US" sz="2000" dirty="0">
              <a:solidFill>
                <a:srgbClr val="333333"/>
              </a:solidFill>
            </a:endParaRPr>
          </a:p>
          <a:p>
            <a:endParaRPr lang="en-US" sz="2000" b="0" i="0" dirty="0">
              <a:solidFill>
                <a:srgbClr val="333333"/>
              </a:solidFill>
              <a:effectLst/>
            </a:endParaRPr>
          </a:p>
          <a:p>
            <a:endParaRPr lang="en-US" sz="2000" dirty="0">
              <a:solidFill>
                <a:srgbClr val="333333"/>
              </a:solidFill>
            </a:endParaRPr>
          </a:p>
          <a:p>
            <a:endParaRPr lang="en-US" sz="2000" dirty="0">
              <a:solidFill>
                <a:srgbClr val="333333"/>
              </a:solidFill>
            </a:endParaRPr>
          </a:p>
          <a:p>
            <a:pPr marL="0" indent="0">
              <a:buNone/>
            </a:pPr>
            <a:r>
              <a:rPr lang="en-US" sz="2000" dirty="0">
                <a:solidFill>
                  <a:srgbClr val="333333"/>
                </a:solidFill>
              </a:rPr>
              <a:t>As you can see in the above image after selecting the linked service for the Database then under the Script tab select </a:t>
            </a:r>
            <a:r>
              <a:rPr lang="en-US" sz="2000" dirty="0">
                <a:solidFill>
                  <a:srgbClr val="333333"/>
                </a:solidFill>
                <a:highlight>
                  <a:srgbClr val="FFFF00"/>
                </a:highlight>
              </a:rPr>
              <a:t>Query</a:t>
            </a:r>
            <a:r>
              <a:rPr lang="en-US" sz="2000" dirty="0">
                <a:solidFill>
                  <a:srgbClr val="333333"/>
                </a:solidFill>
              </a:rPr>
              <a:t> and write our query like inserting the records, truncating etc., </a:t>
            </a:r>
            <a:r>
              <a:rPr lang="en-US" sz="2000" dirty="0">
                <a:solidFill>
                  <a:srgbClr val="333333"/>
                </a:solidFill>
                <a:highlight>
                  <a:srgbClr val="FFFF00"/>
                </a:highlight>
              </a:rPr>
              <a:t>In No Query </a:t>
            </a:r>
            <a:r>
              <a:rPr lang="en-US" sz="2000" dirty="0">
                <a:solidFill>
                  <a:srgbClr val="333333"/>
                </a:solidFill>
              </a:rPr>
              <a:t>option is used to select when you want to create DB objects like Table etc., If our script requires any parameters, we can click on plus symbol under the script parameters. Advanced options tells you about logging enable and Execution time out </a:t>
            </a:r>
          </a:p>
          <a:p>
            <a:pPr marL="0" indent="0">
              <a:buNone/>
            </a:pPr>
            <a:r>
              <a:rPr lang="en-US" sz="2000" b="0" i="0" dirty="0">
                <a:solidFill>
                  <a:srgbClr val="333333"/>
                </a:solidFill>
                <a:effectLst/>
              </a:rPr>
              <a:t>More info : </a:t>
            </a:r>
            <a:r>
              <a:rPr lang="en-US" sz="2000" b="0" i="0" dirty="0">
                <a:solidFill>
                  <a:srgbClr val="333333"/>
                </a:solidFill>
                <a:effectLst/>
                <a:hlinkClick r:id="rId2"/>
              </a:rPr>
              <a:t>https://www.sqlservercentral.com/articles/the-script-activity-in-azure-data-factory</a:t>
            </a:r>
            <a:endParaRPr lang="en-US" sz="2000" b="0" i="0" dirty="0">
              <a:solidFill>
                <a:srgbClr val="333333"/>
              </a:solidFill>
              <a:effectLst/>
            </a:endParaRPr>
          </a:p>
          <a:p>
            <a:pPr marL="0" indent="0">
              <a:buNone/>
            </a:pPr>
            <a:r>
              <a:rPr lang="en-US" sz="2000" b="0" i="0" dirty="0">
                <a:solidFill>
                  <a:srgbClr val="333333"/>
                </a:solidFill>
                <a:effectLst/>
                <a:hlinkClick r:id="rId3"/>
              </a:rPr>
              <a:t>https://techcommunity.microsoft.com/t5/azure-data-factory-blog/execute-sql-statements-using-the-new-script-activity-in-azure/ba-p/3239969</a:t>
            </a:r>
            <a:endParaRPr lang="en-US" sz="2000" b="0" i="0" dirty="0">
              <a:solidFill>
                <a:srgbClr val="333333"/>
              </a:solidFill>
              <a:effectLst/>
            </a:endParaRPr>
          </a:p>
          <a:p>
            <a:pPr marL="0" indent="0">
              <a:buNone/>
            </a:pPr>
            <a:endParaRPr lang="en-US" sz="2000" b="0" i="0" dirty="0">
              <a:solidFill>
                <a:srgbClr val="333333"/>
              </a:solidFill>
              <a:effectLst/>
            </a:endParaRPr>
          </a:p>
          <a:p>
            <a:pPr marL="0" indent="0">
              <a:buNone/>
            </a:pPr>
            <a:endParaRPr lang="en-US" sz="2000" b="0" i="0" dirty="0">
              <a:solidFill>
                <a:srgbClr val="333333"/>
              </a:solidFill>
              <a:effectLst/>
            </a:endParaRPr>
          </a:p>
          <a:p>
            <a:endParaRPr lang="en-US" sz="2400" dirty="0">
              <a:solidFill>
                <a:srgbClr val="333333"/>
              </a:solidFill>
            </a:endParaRPr>
          </a:p>
          <a:p>
            <a:endParaRPr lang="en-US" sz="2400" b="0" i="0" dirty="0">
              <a:solidFill>
                <a:srgbClr val="333333"/>
              </a:solidFill>
              <a:effectLst/>
            </a:endParaRPr>
          </a:p>
          <a:p>
            <a:pPr marL="0" indent="0">
              <a:buNone/>
            </a:pPr>
            <a:endParaRPr lang="en-US" sz="2400" dirty="0">
              <a:solidFill>
                <a:srgbClr val="333333"/>
              </a:solidFill>
            </a:endParaRPr>
          </a:p>
          <a:p>
            <a:pPr marL="0" indent="0">
              <a:buNone/>
            </a:pPr>
            <a:endParaRPr lang="en-IN" sz="2400" dirty="0"/>
          </a:p>
        </p:txBody>
      </p:sp>
      <p:pic>
        <p:nvPicPr>
          <p:cNvPr id="5" name="Picture 4">
            <a:extLst>
              <a:ext uri="{FF2B5EF4-FFF2-40B4-BE49-F238E27FC236}">
                <a16:creationId xmlns:a16="http://schemas.microsoft.com/office/drawing/2014/main" id="{25FEAF37-E0DE-71AB-9F69-4518B152F987}"/>
              </a:ext>
            </a:extLst>
          </p:cNvPr>
          <p:cNvPicPr>
            <a:picLocks noChangeAspect="1"/>
          </p:cNvPicPr>
          <p:nvPr/>
        </p:nvPicPr>
        <p:blipFill>
          <a:blip r:embed="rId4"/>
          <a:stretch>
            <a:fillRect/>
          </a:stretch>
        </p:blipFill>
        <p:spPr>
          <a:xfrm>
            <a:off x="2696601" y="1803358"/>
            <a:ext cx="5784348" cy="2519737"/>
          </a:xfrm>
          <a:prstGeom prst="rect">
            <a:avLst/>
          </a:prstGeom>
        </p:spPr>
      </p:pic>
    </p:spTree>
    <p:extLst>
      <p:ext uri="{BB962C8B-B14F-4D97-AF65-F5344CB8AC3E}">
        <p14:creationId xmlns:p14="http://schemas.microsoft.com/office/powerpoint/2010/main" val="2853419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74601-6B89-7820-F82F-3908B6ED5391}"/>
              </a:ext>
            </a:extLst>
          </p:cNvPr>
          <p:cNvSpPr>
            <a:spLocks noGrp="1"/>
          </p:cNvSpPr>
          <p:nvPr>
            <p:ph type="title"/>
          </p:nvPr>
        </p:nvSpPr>
        <p:spPr>
          <a:xfrm>
            <a:off x="940942" y="90665"/>
            <a:ext cx="10515600" cy="590372"/>
          </a:xfrm>
        </p:spPr>
        <p:txBody>
          <a:bodyPr>
            <a:normAutofit/>
          </a:bodyPr>
          <a:lstStyle/>
          <a:p>
            <a:r>
              <a:rPr lang="en-US" sz="2800" dirty="0"/>
              <a:t>                                </a:t>
            </a:r>
            <a:r>
              <a:rPr lang="en-US" sz="2800" dirty="0">
                <a:highlight>
                  <a:srgbClr val="FFFF00"/>
                </a:highlight>
              </a:rPr>
              <a:t>::General – Validate Activity::</a:t>
            </a:r>
            <a:endParaRPr lang="en-IN" sz="2800" dirty="0">
              <a:highlight>
                <a:srgbClr val="FFFF00"/>
              </a:highlight>
            </a:endParaRPr>
          </a:p>
        </p:txBody>
      </p:sp>
      <p:sp>
        <p:nvSpPr>
          <p:cNvPr id="3" name="Content Placeholder 2">
            <a:extLst>
              <a:ext uri="{FF2B5EF4-FFF2-40B4-BE49-F238E27FC236}">
                <a16:creationId xmlns:a16="http://schemas.microsoft.com/office/drawing/2014/main" id="{9B4A01F8-85B8-1D92-0E48-9EA1C677C9F3}"/>
              </a:ext>
            </a:extLst>
          </p:cNvPr>
          <p:cNvSpPr>
            <a:spLocks noGrp="1"/>
          </p:cNvSpPr>
          <p:nvPr>
            <p:ph idx="1"/>
          </p:nvPr>
        </p:nvSpPr>
        <p:spPr>
          <a:xfrm>
            <a:off x="256854" y="832207"/>
            <a:ext cx="11743362" cy="5935128"/>
          </a:xfrm>
        </p:spPr>
        <p:txBody>
          <a:bodyPr>
            <a:normAutofit lnSpcReduction="10000"/>
          </a:bodyPr>
          <a:lstStyle/>
          <a:p>
            <a:r>
              <a:rPr lang="en-US" sz="2200" dirty="0"/>
              <a:t>It’s help us in </a:t>
            </a:r>
            <a:r>
              <a:rPr lang="en-US" sz="2200" dirty="0">
                <a:highlight>
                  <a:srgbClr val="FFFF00"/>
                </a:highlight>
              </a:rPr>
              <a:t>validating something before </a:t>
            </a:r>
            <a:r>
              <a:rPr lang="en-US" sz="2200" dirty="0"/>
              <a:t>executing out another activity mostly like Check for File in Storage Account, check for Table etc., </a:t>
            </a:r>
          </a:p>
          <a:p>
            <a:endParaRPr lang="en-IN" sz="2200" dirty="0"/>
          </a:p>
          <a:p>
            <a:endParaRPr lang="en-IN" sz="2200" dirty="0"/>
          </a:p>
          <a:p>
            <a:endParaRPr lang="en-IN" sz="2200" dirty="0"/>
          </a:p>
          <a:p>
            <a:endParaRPr lang="en-IN" sz="2200" dirty="0"/>
          </a:p>
          <a:p>
            <a:endParaRPr lang="en-IN" sz="2200" dirty="0"/>
          </a:p>
          <a:p>
            <a:endParaRPr lang="en-IN" sz="2200" dirty="0"/>
          </a:p>
          <a:p>
            <a:r>
              <a:rPr lang="en-IN" sz="2200" dirty="0"/>
              <a:t>Timeout says that: up to how many days I want wait for certain source or file to which we are validating. Sleep : says after every 10 sec re-execute .</a:t>
            </a:r>
          </a:p>
          <a:p>
            <a:r>
              <a:rPr lang="en-IN" sz="2200" dirty="0"/>
              <a:t>For example, if you give the Dataset as one of the folder present in the container of any storage account then we will get </a:t>
            </a:r>
            <a:r>
              <a:rPr lang="en-IN" sz="2200" dirty="0">
                <a:highlight>
                  <a:srgbClr val="FFFF00"/>
                </a:highlight>
              </a:rPr>
              <a:t>Child Items </a:t>
            </a:r>
            <a:r>
              <a:rPr lang="en-IN" sz="2200" dirty="0"/>
              <a:t>as another option which is help for validation like False, True, ignore . </a:t>
            </a:r>
            <a:r>
              <a:rPr lang="en-IN" sz="2200" dirty="0">
                <a:highlight>
                  <a:srgbClr val="FFFF00"/>
                </a:highlight>
              </a:rPr>
              <a:t>Ignore</a:t>
            </a:r>
            <a:r>
              <a:rPr lang="en-IN" sz="2200" dirty="0"/>
              <a:t> means checks if folder exists only. </a:t>
            </a:r>
            <a:r>
              <a:rPr lang="en-IN" sz="2200" dirty="0">
                <a:highlight>
                  <a:srgbClr val="FFFF00"/>
                </a:highlight>
              </a:rPr>
              <a:t>False</a:t>
            </a:r>
            <a:r>
              <a:rPr lang="en-IN" sz="2200" dirty="0"/>
              <a:t> checks if a folder exists and it’s empty or not . </a:t>
            </a:r>
            <a:r>
              <a:rPr lang="en-IN" sz="2200" dirty="0">
                <a:highlight>
                  <a:srgbClr val="FFFF00"/>
                </a:highlight>
              </a:rPr>
              <a:t>True</a:t>
            </a:r>
            <a:r>
              <a:rPr lang="en-IN" sz="2200" dirty="0"/>
              <a:t>: check if a folder exists and has files in it.</a:t>
            </a:r>
          </a:p>
          <a:p>
            <a:r>
              <a:rPr lang="en-IN" sz="2200" dirty="0"/>
              <a:t>Useful link : </a:t>
            </a:r>
            <a:r>
              <a:rPr lang="en-IN" sz="2200" dirty="0">
                <a:hlinkClick r:id="rId2"/>
              </a:rPr>
              <a:t>https://learn.microsoft.com/en-us/azure/data-factory/control-flow-validation-activity</a:t>
            </a:r>
            <a:endParaRPr lang="en-IN" sz="2200" dirty="0"/>
          </a:p>
          <a:p>
            <a:r>
              <a:rPr lang="en-IN" sz="2200" dirty="0">
                <a:hlinkClick r:id="rId3"/>
              </a:rPr>
              <a:t>https://www.sqlservercentral.com/blogs/validation-activity-in-azure-data-factory-traffic-light-of-your-operational-workflow</a:t>
            </a:r>
            <a:endParaRPr lang="en-IN" sz="2200" dirty="0"/>
          </a:p>
          <a:p>
            <a:endParaRPr lang="en-IN" sz="2200" dirty="0"/>
          </a:p>
          <a:p>
            <a:endParaRPr lang="en-IN" sz="2200" dirty="0"/>
          </a:p>
        </p:txBody>
      </p:sp>
      <p:pic>
        <p:nvPicPr>
          <p:cNvPr id="5" name="Picture 4">
            <a:extLst>
              <a:ext uri="{FF2B5EF4-FFF2-40B4-BE49-F238E27FC236}">
                <a16:creationId xmlns:a16="http://schemas.microsoft.com/office/drawing/2014/main" id="{7B3109DB-C519-2211-5480-F2337F9159FE}"/>
              </a:ext>
            </a:extLst>
          </p:cNvPr>
          <p:cNvPicPr>
            <a:picLocks noChangeAspect="1"/>
          </p:cNvPicPr>
          <p:nvPr/>
        </p:nvPicPr>
        <p:blipFill>
          <a:blip r:embed="rId4"/>
          <a:stretch>
            <a:fillRect/>
          </a:stretch>
        </p:blipFill>
        <p:spPr>
          <a:xfrm>
            <a:off x="3585683" y="1638459"/>
            <a:ext cx="4715838" cy="2106470"/>
          </a:xfrm>
          <a:prstGeom prst="rect">
            <a:avLst/>
          </a:prstGeom>
        </p:spPr>
      </p:pic>
    </p:spTree>
    <p:extLst>
      <p:ext uri="{BB962C8B-B14F-4D97-AF65-F5344CB8AC3E}">
        <p14:creationId xmlns:p14="http://schemas.microsoft.com/office/powerpoint/2010/main" val="16115684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4A48F1-AF86-7117-8612-8F94FB06B1F9}"/>
              </a:ext>
            </a:extLst>
          </p:cNvPr>
          <p:cNvSpPr>
            <a:spLocks noGrp="1"/>
          </p:cNvSpPr>
          <p:nvPr>
            <p:ph type="title"/>
          </p:nvPr>
        </p:nvSpPr>
        <p:spPr>
          <a:xfrm>
            <a:off x="838200" y="365125"/>
            <a:ext cx="10515600" cy="539001"/>
          </a:xfrm>
        </p:spPr>
        <p:txBody>
          <a:bodyPr>
            <a:normAutofit/>
          </a:bodyPr>
          <a:lstStyle/>
          <a:p>
            <a:r>
              <a:rPr lang="en-US" sz="2800" dirty="0">
                <a:solidFill>
                  <a:srgbClr val="FF0000"/>
                </a:solidFill>
              </a:rPr>
              <a:t>Example of validate activity::</a:t>
            </a:r>
            <a:endParaRPr lang="en-IN" sz="2800" dirty="0">
              <a:solidFill>
                <a:srgbClr val="FF0000"/>
              </a:solidFill>
            </a:endParaRPr>
          </a:p>
        </p:txBody>
      </p:sp>
      <p:sp>
        <p:nvSpPr>
          <p:cNvPr id="3" name="Content Placeholder 2">
            <a:extLst>
              <a:ext uri="{FF2B5EF4-FFF2-40B4-BE49-F238E27FC236}">
                <a16:creationId xmlns:a16="http://schemas.microsoft.com/office/drawing/2014/main" id="{F5E40611-0AB1-9D85-2FDF-4C05034CBFC3}"/>
              </a:ext>
            </a:extLst>
          </p:cNvPr>
          <p:cNvSpPr>
            <a:spLocks noGrp="1"/>
          </p:cNvSpPr>
          <p:nvPr>
            <p:ph idx="1"/>
          </p:nvPr>
        </p:nvSpPr>
        <p:spPr>
          <a:xfrm>
            <a:off x="838200" y="996593"/>
            <a:ext cx="10515600" cy="5732980"/>
          </a:xfrm>
        </p:spPr>
        <p:txBody>
          <a:bodyPr/>
          <a:lstStyle/>
          <a:p>
            <a:r>
              <a:rPr lang="en-US" dirty="0"/>
              <a:t>Check or validate the files present in the folder which are passed with help of parameters. If activity output value is </a:t>
            </a:r>
            <a:r>
              <a:rPr lang="en-US" dirty="0">
                <a:highlight>
                  <a:srgbClr val="FFFF00"/>
                </a:highlight>
              </a:rPr>
              <a:t>true</a:t>
            </a:r>
            <a:r>
              <a:rPr lang="en-US" dirty="0"/>
              <a:t> the execute True condition in IF condition activity else execute False condition </a:t>
            </a:r>
          </a:p>
          <a:p>
            <a:r>
              <a:rPr lang="en-US" dirty="0"/>
              <a:t> </a:t>
            </a:r>
            <a:endParaRPr lang="en-IN" dirty="0"/>
          </a:p>
        </p:txBody>
      </p:sp>
      <p:pic>
        <p:nvPicPr>
          <p:cNvPr id="7" name="Picture 6">
            <a:extLst>
              <a:ext uri="{FF2B5EF4-FFF2-40B4-BE49-F238E27FC236}">
                <a16:creationId xmlns:a16="http://schemas.microsoft.com/office/drawing/2014/main" id="{4E17EB15-CBD3-9395-9219-5F77343BDE9E}"/>
              </a:ext>
            </a:extLst>
          </p:cNvPr>
          <p:cNvPicPr>
            <a:picLocks noChangeAspect="1"/>
          </p:cNvPicPr>
          <p:nvPr/>
        </p:nvPicPr>
        <p:blipFill>
          <a:blip r:embed="rId2"/>
          <a:stretch>
            <a:fillRect/>
          </a:stretch>
        </p:blipFill>
        <p:spPr>
          <a:xfrm>
            <a:off x="3462391" y="2280863"/>
            <a:ext cx="5907640" cy="4577137"/>
          </a:xfrm>
          <a:prstGeom prst="rect">
            <a:avLst/>
          </a:prstGeom>
        </p:spPr>
      </p:pic>
    </p:spTree>
    <p:extLst>
      <p:ext uri="{BB962C8B-B14F-4D97-AF65-F5344CB8AC3E}">
        <p14:creationId xmlns:p14="http://schemas.microsoft.com/office/powerpoint/2010/main" val="14118189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C8737-70F6-AF79-A37A-3D5D35F10C0D}"/>
              </a:ext>
            </a:extLst>
          </p:cNvPr>
          <p:cNvSpPr>
            <a:spLocks noGrp="1"/>
          </p:cNvSpPr>
          <p:nvPr>
            <p:ph type="title"/>
          </p:nvPr>
        </p:nvSpPr>
        <p:spPr>
          <a:xfrm>
            <a:off x="838200" y="142036"/>
            <a:ext cx="10515600" cy="539001"/>
          </a:xfrm>
        </p:spPr>
        <p:txBody>
          <a:bodyPr>
            <a:normAutofit/>
          </a:bodyPr>
          <a:lstStyle/>
          <a:p>
            <a:r>
              <a:rPr lang="en-US" sz="2800" dirty="0"/>
              <a:t>			   </a:t>
            </a:r>
            <a:r>
              <a:rPr lang="en-US" sz="2800" dirty="0">
                <a:highlight>
                  <a:srgbClr val="FFFF00"/>
                </a:highlight>
              </a:rPr>
              <a:t>:: General – Wait Activity ::</a:t>
            </a:r>
            <a:endParaRPr lang="en-IN" sz="2800" dirty="0">
              <a:highlight>
                <a:srgbClr val="FFFF00"/>
              </a:highlight>
            </a:endParaRPr>
          </a:p>
        </p:txBody>
      </p:sp>
      <p:sp>
        <p:nvSpPr>
          <p:cNvPr id="3" name="Content Placeholder 2">
            <a:extLst>
              <a:ext uri="{FF2B5EF4-FFF2-40B4-BE49-F238E27FC236}">
                <a16:creationId xmlns:a16="http://schemas.microsoft.com/office/drawing/2014/main" id="{B4A2A7D9-4A43-FC4F-7EC6-3BB6CB3929D0}"/>
              </a:ext>
            </a:extLst>
          </p:cNvPr>
          <p:cNvSpPr>
            <a:spLocks noGrp="1"/>
          </p:cNvSpPr>
          <p:nvPr>
            <p:ph idx="1"/>
          </p:nvPr>
        </p:nvSpPr>
        <p:spPr>
          <a:xfrm>
            <a:off x="339047" y="681036"/>
            <a:ext cx="11486508" cy="5863601"/>
          </a:xfrm>
        </p:spPr>
        <p:txBody>
          <a:bodyPr>
            <a:normAutofit/>
          </a:bodyPr>
          <a:lstStyle/>
          <a:p>
            <a:r>
              <a:rPr lang="en-US" sz="2400" b="0" i="0" dirty="0">
                <a:solidFill>
                  <a:srgbClr val="161616"/>
                </a:solidFill>
                <a:effectLst/>
              </a:rPr>
              <a:t>When you use a Wait activity in a pipeline, the pipeline waits for the specified period of time before continuing with execution of subsequent activities.</a:t>
            </a:r>
          </a:p>
          <a:p>
            <a:endParaRPr lang="en-US" sz="2400" dirty="0">
              <a:solidFill>
                <a:srgbClr val="161616"/>
              </a:solidFill>
            </a:endParaRPr>
          </a:p>
          <a:p>
            <a:endParaRPr lang="en-US" sz="2400" dirty="0">
              <a:solidFill>
                <a:srgbClr val="161616"/>
              </a:solidFill>
            </a:endParaRPr>
          </a:p>
          <a:p>
            <a:endParaRPr lang="en-US" sz="2400" dirty="0">
              <a:solidFill>
                <a:srgbClr val="161616"/>
              </a:solidFill>
            </a:endParaRPr>
          </a:p>
          <a:p>
            <a:pPr algn="l">
              <a:buFont typeface="+mj-lt"/>
              <a:buAutoNum type="arabicPeriod"/>
            </a:pPr>
            <a:endParaRPr lang="en-US" sz="2000" b="0" i="0" dirty="0">
              <a:solidFill>
                <a:srgbClr val="161616"/>
              </a:solidFill>
              <a:effectLst/>
            </a:endParaRPr>
          </a:p>
          <a:p>
            <a:pPr algn="l">
              <a:buFont typeface="+mj-lt"/>
              <a:buAutoNum type="arabicPeriod"/>
            </a:pPr>
            <a:endParaRPr lang="en-US" sz="2000" dirty="0">
              <a:solidFill>
                <a:srgbClr val="161616"/>
              </a:solidFill>
            </a:endParaRPr>
          </a:p>
          <a:p>
            <a:pPr algn="l">
              <a:buFont typeface="+mj-lt"/>
              <a:buAutoNum type="arabicPeriod"/>
            </a:pPr>
            <a:endParaRPr lang="en-US" sz="2000" b="0" i="0" dirty="0">
              <a:solidFill>
                <a:srgbClr val="161616"/>
              </a:solidFill>
              <a:effectLst/>
            </a:endParaRPr>
          </a:p>
          <a:p>
            <a:pPr algn="l">
              <a:buFont typeface="+mj-lt"/>
              <a:buAutoNum type="arabicPeriod"/>
            </a:pPr>
            <a:r>
              <a:rPr lang="en-US" sz="2000" b="0" i="0" dirty="0">
                <a:solidFill>
                  <a:srgbClr val="161616"/>
                </a:solidFill>
                <a:effectLst/>
              </a:rPr>
              <a:t>Enter a number of seconds for the activity to wait. This can be a literal number, or any combination of dynamic </a:t>
            </a:r>
            <a:r>
              <a:rPr lang="en-US" sz="2000" b="0" i="0" u="none" strike="noStrike" dirty="0">
                <a:solidFill>
                  <a:srgbClr val="161616"/>
                </a:solidFill>
                <a:effectLst/>
                <a:hlinkClick r:id="rId2"/>
              </a:rPr>
              <a:t>expressions, functions</a:t>
            </a:r>
            <a:r>
              <a:rPr lang="en-US" sz="2000" b="0" i="0" dirty="0">
                <a:solidFill>
                  <a:srgbClr val="161616"/>
                </a:solidFill>
                <a:effectLst/>
              </a:rPr>
              <a:t>, </a:t>
            </a:r>
            <a:r>
              <a:rPr lang="en-US" sz="2000" b="0" i="0" u="none" strike="noStrike" dirty="0">
                <a:solidFill>
                  <a:srgbClr val="161616"/>
                </a:solidFill>
                <a:effectLst/>
                <a:hlinkClick r:id="rId3"/>
              </a:rPr>
              <a:t>system variables</a:t>
            </a:r>
            <a:r>
              <a:rPr lang="en-US" sz="2000" b="0" i="0" dirty="0">
                <a:solidFill>
                  <a:srgbClr val="161616"/>
                </a:solidFill>
                <a:effectLst/>
              </a:rPr>
              <a:t>, or </a:t>
            </a:r>
            <a:r>
              <a:rPr lang="en-US" sz="2000" b="0" i="0" u="none" strike="noStrike" dirty="0">
                <a:solidFill>
                  <a:srgbClr val="161616"/>
                </a:solidFill>
                <a:effectLst/>
                <a:hlinkClick r:id="rId4"/>
              </a:rPr>
              <a:t>outputs from other activities</a:t>
            </a:r>
            <a:r>
              <a:rPr lang="en-US" sz="2000" b="0" i="0" dirty="0">
                <a:solidFill>
                  <a:srgbClr val="161616"/>
                </a:solidFill>
                <a:effectLst/>
              </a:rPr>
              <a:t>.</a:t>
            </a:r>
          </a:p>
          <a:p>
            <a:pPr marL="0" indent="0">
              <a:buNone/>
            </a:pPr>
            <a:r>
              <a:rPr lang="en-US" sz="2000" dirty="0">
                <a:solidFill>
                  <a:srgbClr val="161616"/>
                </a:solidFill>
              </a:rPr>
              <a:t>Useful link : </a:t>
            </a:r>
            <a:r>
              <a:rPr lang="en-US" sz="2000" dirty="0">
                <a:solidFill>
                  <a:srgbClr val="161616"/>
                </a:solidFill>
                <a:hlinkClick r:id="rId5"/>
              </a:rPr>
              <a:t>https://learn.microsoft.com/en-us/azure/data-factory/control-flow-wait-activity</a:t>
            </a:r>
            <a:endParaRPr lang="en-US" sz="2000" dirty="0">
              <a:solidFill>
                <a:srgbClr val="161616"/>
              </a:solidFill>
            </a:endParaRPr>
          </a:p>
          <a:p>
            <a:pPr marL="0" indent="0">
              <a:buNone/>
            </a:pPr>
            <a:br>
              <a:rPr lang="en-US" sz="1600" b="0" i="0" dirty="0">
                <a:solidFill>
                  <a:srgbClr val="161616"/>
                </a:solidFill>
                <a:effectLst/>
                <a:latin typeface="Segoe UI" panose="020B0502040204020203" pitchFamily="34" charset="0"/>
              </a:rPr>
            </a:br>
            <a:endParaRPr lang="en-IN" sz="2400" dirty="0"/>
          </a:p>
        </p:txBody>
      </p:sp>
      <p:pic>
        <p:nvPicPr>
          <p:cNvPr id="5" name="Picture 4">
            <a:extLst>
              <a:ext uri="{FF2B5EF4-FFF2-40B4-BE49-F238E27FC236}">
                <a16:creationId xmlns:a16="http://schemas.microsoft.com/office/drawing/2014/main" id="{E35A4BA9-44E7-EEF5-BF81-5A7FE49E87F3}"/>
              </a:ext>
            </a:extLst>
          </p:cNvPr>
          <p:cNvPicPr>
            <a:picLocks noChangeAspect="1"/>
          </p:cNvPicPr>
          <p:nvPr/>
        </p:nvPicPr>
        <p:blipFill>
          <a:blip r:embed="rId6"/>
          <a:stretch>
            <a:fillRect/>
          </a:stretch>
        </p:blipFill>
        <p:spPr>
          <a:xfrm>
            <a:off x="3771364" y="1489753"/>
            <a:ext cx="4895850" cy="2291136"/>
          </a:xfrm>
          <a:prstGeom prst="rect">
            <a:avLst/>
          </a:prstGeom>
        </p:spPr>
      </p:pic>
    </p:spTree>
    <p:extLst>
      <p:ext uri="{BB962C8B-B14F-4D97-AF65-F5344CB8AC3E}">
        <p14:creationId xmlns:p14="http://schemas.microsoft.com/office/powerpoint/2010/main" val="2042560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DF9BF02-4333-76F7-F9A0-7A350B4D0E1E}"/>
              </a:ext>
            </a:extLst>
          </p:cNvPr>
          <p:cNvSpPr>
            <a:spLocks noGrp="1"/>
          </p:cNvSpPr>
          <p:nvPr>
            <p:ph type="title"/>
          </p:nvPr>
        </p:nvSpPr>
        <p:spPr>
          <a:xfrm>
            <a:off x="5894962" y="479493"/>
            <a:ext cx="5458838" cy="1325563"/>
          </a:xfrm>
        </p:spPr>
        <p:txBody>
          <a:bodyPr>
            <a:normAutofit/>
          </a:bodyPr>
          <a:lstStyle/>
          <a:p>
            <a:r>
              <a:rPr lang="en-US">
                <a:highlight>
                  <a:srgbClr val="FFFF00"/>
                </a:highlight>
              </a:rPr>
              <a:t> ::General – Web Activity ::</a:t>
            </a:r>
            <a:endParaRPr lang="en-IN">
              <a:highlight>
                <a:srgbClr val="FFFF00"/>
              </a:highlight>
            </a:endParaRPr>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99CA8898-EF81-1417-C190-A984389F431F}"/>
              </a:ext>
            </a:extLst>
          </p:cNvPr>
          <p:cNvPicPr>
            <a:picLocks noChangeAspect="1"/>
          </p:cNvPicPr>
          <p:nvPr/>
        </p:nvPicPr>
        <p:blipFill>
          <a:blip r:embed="rId2"/>
          <a:stretch>
            <a:fillRect/>
          </a:stretch>
        </p:blipFill>
        <p:spPr>
          <a:xfrm>
            <a:off x="558791" y="1100915"/>
            <a:ext cx="4777381" cy="419252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18C51117-CEC1-2BBA-3122-DF47C6E76747}"/>
              </a:ext>
            </a:extLst>
          </p:cNvPr>
          <p:cNvSpPr>
            <a:spLocks noGrp="1"/>
          </p:cNvSpPr>
          <p:nvPr>
            <p:ph idx="1"/>
          </p:nvPr>
        </p:nvSpPr>
        <p:spPr>
          <a:xfrm>
            <a:off x="5491143" y="1984443"/>
            <a:ext cx="5862657" cy="4632114"/>
          </a:xfrm>
        </p:spPr>
        <p:txBody>
          <a:bodyPr>
            <a:normAutofit/>
          </a:bodyPr>
          <a:lstStyle/>
          <a:p>
            <a:r>
              <a:rPr lang="en-US" sz="2000" b="0" i="0" dirty="0">
                <a:effectLst/>
              </a:rPr>
              <a:t>Web Activity can be used to call a custom REST endpoint from an Azure Data Factory or Synapse pipeline. You can pass datasets and linked services to be consumed and accessed by the activity.</a:t>
            </a:r>
          </a:p>
          <a:p>
            <a:r>
              <a:rPr lang="en-US" sz="1700" b="0" i="0" dirty="0">
                <a:solidFill>
                  <a:srgbClr val="045184"/>
                </a:solidFill>
                <a:effectLst/>
                <a:latin typeface="futura-lt-w01-light"/>
              </a:rPr>
              <a:t>Web Activity can be easily integrated with other activities in a pipeline to create more complex data processing workflows</a:t>
            </a:r>
            <a:endParaRPr lang="en-US" sz="1700" b="0" i="0" dirty="0">
              <a:effectLst/>
            </a:endParaRPr>
          </a:p>
          <a:p>
            <a:r>
              <a:rPr lang="en-US" sz="2000" dirty="0"/>
              <a:t>Useful link : </a:t>
            </a:r>
            <a:r>
              <a:rPr lang="en-US" sz="2000" dirty="0">
                <a:hlinkClick r:id="rId3"/>
              </a:rPr>
              <a:t>https://learn.microsoft.com/en-us/azure/data-factory/control-flow-web-activity</a:t>
            </a:r>
            <a:endParaRPr lang="en-US" sz="2000" dirty="0"/>
          </a:p>
          <a:p>
            <a:r>
              <a:rPr lang="en-IN" sz="2000" dirty="0">
                <a:hlinkClick r:id="rId4"/>
              </a:rPr>
              <a:t>https://faun.pub/introduction-to-web-activity-in-azure-data-factory-a8b5e7a971bd</a:t>
            </a:r>
            <a:endParaRPr lang="en-US" sz="2000" dirty="0"/>
          </a:p>
          <a:p>
            <a:r>
              <a:rPr lang="en-US" sz="2000" dirty="0"/>
              <a:t>For example : Here I am using a web-activity with HTTP trigger from logic-apps . When ever a pipeline fails, I want to send email to user or some one </a:t>
            </a:r>
          </a:p>
          <a:p>
            <a:endParaRPr lang="en-IN" sz="2000" dirty="0"/>
          </a:p>
        </p:txBody>
      </p:sp>
    </p:spTree>
    <p:extLst>
      <p:ext uri="{BB962C8B-B14F-4D97-AF65-F5344CB8AC3E}">
        <p14:creationId xmlns:p14="http://schemas.microsoft.com/office/powerpoint/2010/main" val="791349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299349-CBA3-87D7-A3C0-4185FB67FA62}"/>
              </a:ext>
            </a:extLst>
          </p:cNvPr>
          <p:cNvSpPr>
            <a:spLocks noGrp="1"/>
          </p:cNvSpPr>
          <p:nvPr>
            <p:ph type="title"/>
          </p:nvPr>
        </p:nvSpPr>
        <p:spPr>
          <a:xfrm>
            <a:off x="544530" y="723898"/>
            <a:ext cx="6294259" cy="1269289"/>
          </a:xfrm>
        </p:spPr>
        <p:txBody>
          <a:bodyPr>
            <a:normAutofit/>
          </a:bodyPr>
          <a:lstStyle/>
          <a:p>
            <a:r>
              <a:rPr lang="en-US" sz="2800" dirty="0">
                <a:highlight>
                  <a:srgbClr val="FFFF00"/>
                </a:highlight>
              </a:rPr>
              <a:t>::Iteration and conditionals::</a:t>
            </a:r>
            <a:endParaRPr lang="en-IN" sz="2800" dirty="0">
              <a:highlight>
                <a:srgbClr val="FFFF00"/>
              </a:highlight>
            </a:endParaRPr>
          </a:p>
        </p:txBody>
      </p:sp>
      <p:sp>
        <p:nvSpPr>
          <p:cNvPr id="3" name="Content Placeholder 2">
            <a:extLst>
              <a:ext uri="{FF2B5EF4-FFF2-40B4-BE49-F238E27FC236}">
                <a16:creationId xmlns:a16="http://schemas.microsoft.com/office/drawing/2014/main" id="{9BF89FF2-CEA2-9CE6-33AB-B071CBC925F1}"/>
              </a:ext>
            </a:extLst>
          </p:cNvPr>
          <p:cNvSpPr>
            <a:spLocks noGrp="1"/>
          </p:cNvSpPr>
          <p:nvPr>
            <p:ph idx="1"/>
          </p:nvPr>
        </p:nvSpPr>
        <p:spPr>
          <a:xfrm>
            <a:off x="836680" y="2208944"/>
            <a:ext cx="6002110" cy="3925157"/>
          </a:xfrm>
        </p:spPr>
        <p:txBody>
          <a:bodyPr>
            <a:normAutofit/>
          </a:bodyPr>
          <a:lstStyle/>
          <a:p>
            <a:r>
              <a:rPr lang="en-US" sz="2400" dirty="0"/>
              <a:t>The name itself says that use these activities present under the iteration and conditional when you want to loop through the data, filter, conditional etc., </a:t>
            </a:r>
          </a:p>
        </p:txBody>
      </p:sp>
      <p:pic>
        <p:nvPicPr>
          <p:cNvPr id="4" name="Picture 3">
            <a:extLst>
              <a:ext uri="{FF2B5EF4-FFF2-40B4-BE49-F238E27FC236}">
                <a16:creationId xmlns:a16="http://schemas.microsoft.com/office/drawing/2014/main" id="{2A78B0A1-4472-11D1-E7EE-EBDDDEE99C61}"/>
              </a:ext>
            </a:extLst>
          </p:cNvPr>
          <p:cNvPicPr>
            <a:picLocks noChangeAspect="1"/>
          </p:cNvPicPr>
          <p:nvPr/>
        </p:nvPicPr>
        <p:blipFill rotWithShape="1">
          <a:blip r:embed="rId2"/>
          <a:srcRect r="16553" b="-1"/>
          <a:stretch/>
        </p:blipFill>
        <p:spPr>
          <a:xfrm>
            <a:off x="7119991" y="10"/>
            <a:ext cx="5072009" cy="6857990"/>
          </a:xfrm>
          <a:prstGeom prst="rect">
            <a:avLst/>
          </a:prstGeom>
          <a:effectLst/>
        </p:spPr>
      </p:pic>
    </p:spTree>
    <p:extLst>
      <p:ext uri="{BB962C8B-B14F-4D97-AF65-F5344CB8AC3E}">
        <p14:creationId xmlns:p14="http://schemas.microsoft.com/office/powerpoint/2010/main" val="16367843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FAB5BD-EEEB-8A7D-178E-D2E55C8ED0F5}"/>
              </a:ext>
            </a:extLst>
          </p:cNvPr>
          <p:cNvSpPr>
            <a:spLocks noGrp="1"/>
          </p:cNvSpPr>
          <p:nvPr>
            <p:ph type="title"/>
          </p:nvPr>
        </p:nvSpPr>
        <p:spPr>
          <a:xfrm>
            <a:off x="838200" y="365126"/>
            <a:ext cx="10515600" cy="621194"/>
          </a:xfrm>
        </p:spPr>
        <p:txBody>
          <a:bodyPr>
            <a:normAutofit/>
          </a:bodyPr>
          <a:lstStyle/>
          <a:p>
            <a:r>
              <a:rPr lang="en-US" sz="2800" dirty="0"/>
              <a:t>		</a:t>
            </a:r>
            <a:r>
              <a:rPr lang="en-US" sz="2800" dirty="0">
                <a:highlight>
                  <a:srgbClr val="FFFF00"/>
                </a:highlight>
              </a:rPr>
              <a:t>:: Iteration and conditionals- Filter Activity ::</a:t>
            </a:r>
            <a:endParaRPr lang="en-IN" sz="2800" dirty="0">
              <a:highlight>
                <a:srgbClr val="FFFF00"/>
              </a:highlight>
            </a:endParaRPr>
          </a:p>
        </p:txBody>
      </p:sp>
      <p:sp>
        <p:nvSpPr>
          <p:cNvPr id="3" name="Content Placeholder 2">
            <a:extLst>
              <a:ext uri="{FF2B5EF4-FFF2-40B4-BE49-F238E27FC236}">
                <a16:creationId xmlns:a16="http://schemas.microsoft.com/office/drawing/2014/main" id="{5BE1C368-2E52-5228-175A-5B6204A5FA89}"/>
              </a:ext>
            </a:extLst>
          </p:cNvPr>
          <p:cNvSpPr>
            <a:spLocks noGrp="1"/>
          </p:cNvSpPr>
          <p:nvPr>
            <p:ph idx="1"/>
          </p:nvPr>
        </p:nvSpPr>
        <p:spPr>
          <a:xfrm>
            <a:off x="838200" y="1078786"/>
            <a:ext cx="10515600" cy="5414087"/>
          </a:xfrm>
        </p:spPr>
        <p:txBody>
          <a:bodyPr>
            <a:normAutofit/>
          </a:bodyPr>
          <a:lstStyle/>
          <a:p>
            <a:r>
              <a:rPr lang="en-US" sz="2400" dirty="0"/>
              <a:t>Filter : The name itself say’s that , this activity is used to filter the output getting from another activity most of the times.</a:t>
            </a:r>
          </a:p>
          <a:p>
            <a:r>
              <a:rPr lang="en-US" sz="2400" dirty="0"/>
              <a:t>Items: </a:t>
            </a:r>
            <a:r>
              <a:rPr lang="en-US" sz="2000" b="0" i="0" dirty="0">
                <a:solidFill>
                  <a:srgbClr val="242424"/>
                </a:solidFill>
                <a:effectLst/>
                <a:latin typeface="-apple-system"/>
              </a:rPr>
              <a:t>Input array on which filter should be applied.</a:t>
            </a:r>
            <a:endParaRPr lang="en-US" sz="2000" dirty="0"/>
          </a:p>
          <a:p>
            <a:r>
              <a:rPr lang="en-IN" sz="2400" dirty="0"/>
              <a:t>Condition : </a:t>
            </a:r>
            <a:r>
              <a:rPr lang="en-US" sz="2000" b="0" i="0" dirty="0">
                <a:solidFill>
                  <a:srgbClr val="242424"/>
                </a:solidFill>
                <a:effectLst/>
                <a:latin typeface="-apple-system"/>
              </a:rPr>
              <a:t>Condition to be used for filtering the input.</a:t>
            </a:r>
          </a:p>
          <a:p>
            <a:endParaRPr lang="en-US" sz="2000" dirty="0">
              <a:solidFill>
                <a:srgbClr val="242424"/>
              </a:solidFill>
              <a:latin typeface="-apple-system"/>
            </a:endParaRPr>
          </a:p>
          <a:p>
            <a:endParaRPr lang="en-US" sz="2000" b="0" i="0" dirty="0">
              <a:solidFill>
                <a:srgbClr val="242424"/>
              </a:solidFill>
              <a:effectLst/>
              <a:latin typeface="-apple-system"/>
            </a:endParaRPr>
          </a:p>
          <a:p>
            <a:endParaRPr lang="en-US" sz="2000" dirty="0">
              <a:solidFill>
                <a:srgbClr val="242424"/>
              </a:solidFill>
              <a:latin typeface="-apple-system"/>
            </a:endParaRPr>
          </a:p>
          <a:p>
            <a:endParaRPr lang="en-US" sz="2000" b="0" i="0" dirty="0">
              <a:solidFill>
                <a:srgbClr val="242424"/>
              </a:solidFill>
              <a:effectLst/>
              <a:latin typeface="-apple-system"/>
            </a:endParaRPr>
          </a:p>
          <a:p>
            <a:endParaRPr lang="en-US" sz="2000" dirty="0">
              <a:solidFill>
                <a:srgbClr val="242424"/>
              </a:solidFill>
              <a:latin typeface="-apple-system"/>
            </a:endParaRPr>
          </a:p>
          <a:p>
            <a:endParaRPr lang="en-US" sz="2000" b="0" i="0" dirty="0">
              <a:solidFill>
                <a:srgbClr val="242424"/>
              </a:solidFill>
              <a:effectLst/>
              <a:latin typeface="-apple-system"/>
            </a:endParaRPr>
          </a:p>
          <a:p>
            <a:endParaRPr lang="en-US" sz="2000" dirty="0">
              <a:solidFill>
                <a:srgbClr val="242424"/>
              </a:solidFill>
              <a:latin typeface="-apple-system"/>
            </a:endParaRPr>
          </a:p>
          <a:p>
            <a:r>
              <a:rPr lang="en-US" sz="2000" b="0" i="0" dirty="0">
                <a:solidFill>
                  <a:srgbClr val="242424"/>
                </a:solidFill>
                <a:effectLst/>
                <a:latin typeface="-apple-system"/>
              </a:rPr>
              <a:t>Ex: Let's define a Pipeline parameter with cities (array type) and filter out cities start with ‘H’ in the next slide</a:t>
            </a:r>
          </a:p>
          <a:p>
            <a:pPr marL="0" indent="0">
              <a:buNone/>
            </a:pPr>
            <a:endParaRPr lang="en-US" sz="2000" dirty="0">
              <a:solidFill>
                <a:srgbClr val="242424"/>
              </a:solidFill>
              <a:latin typeface="-apple-system"/>
            </a:endParaRPr>
          </a:p>
          <a:p>
            <a:pPr marL="0" indent="0">
              <a:buNone/>
            </a:pPr>
            <a:endParaRPr lang="en-IN" sz="2000" dirty="0"/>
          </a:p>
        </p:txBody>
      </p:sp>
      <p:pic>
        <p:nvPicPr>
          <p:cNvPr id="5" name="Picture 4">
            <a:extLst>
              <a:ext uri="{FF2B5EF4-FFF2-40B4-BE49-F238E27FC236}">
                <a16:creationId xmlns:a16="http://schemas.microsoft.com/office/drawing/2014/main" id="{36EF3DED-5E08-F1C7-9399-C6F70F8ED15D}"/>
              </a:ext>
            </a:extLst>
          </p:cNvPr>
          <p:cNvPicPr>
            <a:picLocks noChangeAspect="1"/>
          </p:cNvPicPr>
          <p:nvPr/>
        </p:nvPicPr>
        <p:blipFill>
          <a:blip r:embed="rId2"/>
          <a:stretch>
            <a:fillRect/>
          </a:stretch>
        </p:blipFill>
        <p:spPr>
          <a:xfrm>
            <a:off x="7212459" y="2849071"/>
            <a:ext cx="3739793" cy="2371297"/>
          </a:xfrm>
          <a:prstGeom prst="rect">
            <a:avLst/>
          </a:prstGeom>
        </p:spPr>
      </p:pic>
      <p:sp>
        <p:nvSpPr>
          <p:cNvPr id="8" name="Rectangle 7">
            <a:extLst>
              <a:ext uri="{FF2B5EF4-FFF2-40B4-BE49-F238E27FC236}">
                <a16:creationId xmlns:a16="http://schemas.microsoft.com/office/drawing/2014/main" id="{E30EEDC7-7699-623A-8F9B-86F3B8EAB2A8}"/>
              </a:ext>
            </a:extLst>
          </p:cNvPr>
          <p:cNvSpPr/>
          <p:nvPr/>
        </p:nvSpPr>
        <p:spPr>
          <a:xfrm>
            <a:off x="1074506" y="3035102"/>
            <a:ext cx="4494088" cy="199923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Useful links : </a:t>
            </a:r>
            <a:r>
              <a:rPr lang="en-US" dirty="0">
                <a:hlinkClick r:id="rId3"/>
              </a:rPr>
              <a:t>https://learn.microsoft.com/en-us/azure/data-factory/control-flow-filter-activity</a:t>
            </a:r>
            <a:endParaRPr lang="en-US" dirty="0"/>
          </a:p>
          <a:p>
            <a:pPr algn="ctr"/>
            <a:endParaRPr lang="en-IN" dirty="0"/>
          </a:p>
        </p:txBody>
      </p:sp>
    </p:spTree>
    <p:extLst>
      <p:ext uri="{BB962C8B-B14F-4D97-AF65-F5344CB8AC3E}">
        <p14:creationId xmlns:p14="http://schemas.microsoft.com/office/powerpoint/2010/main" val="4512656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EA7E0-6183-E286-C7DF-3ACCC82BEE6C}"/>
              </a:ext>
            </a:extLst>
          </p:cNvPr>
          <p:cNvSpPr>
            <a:spLocks noGrp="1"/>
          </p:cNvSpPr>
          <p:nvPr>
            <p:ph type="title"/>
          </p:nvPr>
        </p:nvSpPr>
        <p:spPr>
          <a:xfrm>
            <a:off x="838200" y="365126"/>
            <a:ext cx="10515600" cy="487630"/>
          </a:xfrm>
        </p:spPr>
        <p:txBody>
          <a:bodyPr>
            <a:normAutofit/>
          </a:bodyPr>
          <a:lstStyle/>
          <a:p>
            <a:r>
              <a:rPr lang="en-US" sz="2400" dirty="0">
                <a:solidFill>
                  <a:srgbClr val="FF0000"/>
                </a:solidFill>
              </a:rPr>
              <a:t>Filter Activity Example::</a:t>
            </a:r>
            <a:endParaRPr lang="en-IN" sz="2400" dirty="0">
              <a:solidFill>
                <a:srgbClr val="FF0000"/>
              </a:solidFill>
            </a:endParaRPr>
          </a:p>
        </p:txBody>
      </p:sp>
      <p:sp>
        <p:nvSpPr>
          <p:cNvPr id="3" name="Content Placeholder 2">
            <a:extLst>
              <a:ext uri="{FF2B5EF4-FFF2-40B4-BE49-F238E27FC236}">
                <a16:creationId xmlns:a16="http://schemas.microsoft.com/office/drawing/2014/main" id="{D6A10F21-4975-F553-9EF4-997700B6DC4E}"/>
              </a:ext>
            </a:extLst>
          </p:cNvPr>
          <p:cNvSpPr>
            <a:spLocks noGrp="1"/>
          </p:cNvSpPr>
          <p:nvPr>
            <p:ph idx="1"/>
          </p:nvPr>
        </p:nvSpPr>
        <p:spPr>
          <a:xfrm>
            <a:off x="390418" y="1006867"/>
            <a:ext cx="10963382" cy="5170096"/>
          </a:xfrm>
        </p:spPr>
        <p:txBody>
          <a:bodyPr>
            <a:normAutofit/>
          </a:bodyPr>
          <a:lstStyle/>
          <a:p>
            <a:r>
              <a:rPr lang="en-US" sz="2000" dirty="0"/>
              <a:t>Parameter Name : cities of array type </a:t>
            </a:r>
          </a:p>
          <a:p>
            <a:endParaRPr lang="en-IN" sz="2000" dirty="0"/>
          </a:p>
        </p:txBody>
      </p:sp>
      <p:pic>
        <p:nvPicPr>
          <p:cNvPr id="12" name="Picture 11">
            <a:extLst>
              <a:ext uri="{FF2B5EF4-FFF2-40B4-BE49-F238E27FC236}">
                <a16:creationId xmlns:a16="http://schemas.microsoft.com/office/drawing/2014/main" id="{172965A6-3216-670C-916C-A3F78588F721}"/>
              </a:ext>
            </a:extLst>
          </p:cNvPr>
          <p:cNvPicPr>
            <a:picLocks noChangeAspect="1"/>
          </p:cNvPicPr>
          <p:nvPr/>
        </p:nvPicPr>
        <p:blipFill>
          <a:blip r:embed="rId2"/>
          <a:stretch>
            <a:fillRect/>
          </a:stretch>
        </p:blipFill>
        <p:spPr>
          <a:xfrm>
            <a:off x="106085" y="3059902"/>
            <a:ext cx="6966038" cy="3156155"/>
          </a:xfrm>
          <a:prstGeom prst="rect">
            <a:avLst/>
          </a:prstGeom>
        </p:spPr>
      </p:pic>
      <p:pic>
        <p:nvPicPr>
          <p:cNvPr id="14" name="Picture 13">
            <a:extLst>
              <a:ext uri="{FF2B5EF4-FFF2-40B4-BE49-F238E27FC236}">
                <a16:creationId xmlns:a16="http://schemas.microsoft.com/office/drawing/2014/main" id="{D17FF050-6B1B-9CE0-7F02-54FF6A36E96D}"/>
              </a:ext>
            </a:extLst>
          </p:cNvPr>
          <p:cNvPicPr>
            <a:picLocks noChangeAspect="1"/>
          </p:cNvPicPr>
          <p:nvPr/>
        </p:nvPicPr>
        <p:blipFill>
          <a:blip r:embed="rId3"/>
          <a:stretch>
            <a:fillRect/>
          </a:stretch>
        </p:blipFill>
        <p:spPr>
          <a:xfrm>
            <a:off x="7993907" y="1788942"/>
            <a:ext cx="3807675" cy="4388021"/>
          </a:xfrm>
          <a:prstGeom prst="rect">
            <a:avLst/>
          </a:prstGeom>
        </p:spPr>
      </p:pic>
      <p:pic>
        <p:nvPicPr>
          <p:cNvPr id="16" name="Picture 15">
            <a:extLst>
              <a:ext uri="{FF2B5EF4-FFF2-40B4-BE49-F238E27FC236}">
                <a16:creationId xmlns:a16="http://schemas.microsoft.com/office/drawing/2014/main" id="{A6044D1A-D2E8-198C-97E4-416D22E1D054}"/>
              </a:ext>
            </a:extLst>
          </p:cNvPr>
          <p:cNvPicPr>
            <a:picLocks noChangeAspect="1"/>
          </p:cNvPicPr>
          <p:nvPr/>
        </p:nvPicPr>
        <p:blipFill>
          <a:blip r:embed="rId4"/>
          <a:stretch>
            <a:fillRect/>
          </a:stretch>
        </p:blipFill>
        <p:spPr>
          <a:xfrm>
            <a:off x="279167" y="1336871"/>
            <a:ext cx="6619875" cy="1762125"/>
          </a:xfrm>
          <a:prstGeom prst="rect">
            <a:avLst/>
          </a:prstGeom>
        </p:spPr>
      </p:pic>
    </p:spTree>
    <p:extLst>
      <p:ext uri="{BB962C8B-B14F-4D97-AF65-F5344CB8AC3E}">
        <p14:creationId xmlns:p14="http://schemas.microsoft.com/office/powerpoint/2010/main" val="96808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C0EBA8-8A1D-C957-506F-3271D1398623}"/>
              </a:ext>
            </a:extLst>
          </p:cNvPr>
          <p:cNvSpPr>
            <a:spLocks noGrp="1"/>
          </p:cNvSpPr>
          <p:nvPr>
            <p:ph type="title"/>
          </p:nvPr>
        </p:nvSpPr>
        <p:spPr>
          <a:xfrm>
            <a:off x="572493" y="238539"/>
            <a:ext cx="11018520" cy="775493"/>
          </a:xfrm>
        </p:spPr>
        <p:txBody>
          <a:bodyPr anchor="b">
            <a:normAutofit/>
          </a:bodyPr>
          <a:lstStyle/>
          <a:p>
            <a:r>
              <a:rPr lang="en-US" sz="3200" dirty="0">
                <a:highlight>
                  <a:srgbClr val="FFFF00"/>
                </a:highlight>
              </a:rPr>
              <a:t>:: Iteration and conditionals- For Each Activity ::</a:t>
            </a:r>
            <a:endParaRPr lang="en-IN" sz="3200" dirty="0"/>
          </a:p>
        </p:txBody>
      </p:sp>
      <p:sp>
        <p:nvSpPr>
          <p:cNvPr id="1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1B9B0D-B90B-851F-5360-17A1550B4846}"/>
              </a:ext>
            </a:extLst>
          </p:cNvPr>
          <p:cNvSpPr>
            <a:spLocks noGrp="1"/>
          </p:cNvSpPr>
          <p:nvPr>
            <p:ph idx="1"/>
          </p:nvPr>
        </p:nvSpPr>
        <p:spPr>
          <a:xfrm>
            <a:off x="328774" y="1908733"/>
            <a:ext cx="7376844" cy="4949267"/>
          </a:xfrm>
        </p:spPr>
        <p:txBody>
          <a:bodyPr anchor="t">
            <a:normAutofit lnSpcReduction="10000"/>
          </a:bodyPr>
          <a:lstStyle/>
          <a:p>
            <a:r>
              <a:rPr lang="en-US" sz="2000" dirty="0"/>
              <a:t>For Each activity is used to loop through the array of values . </a:t>
            </a:r>
          </a:p>
          <a:p>
            <a:r>
              <a:rPr lang="en-US" sz="2000" dirty="0"/>
              <a:t>In settings Tab : If u check the box of </a:t>
            </a:r>
            <a:r>
              <a:rPr lang="en-US" sz="2000" dirty="0">
                <a:highlight>
                  <a:srgbClr val="FFFF00"/>
                </a:highlight>
              </a:rPr>
              <a:t>sequential</a:t>
            </a:r>
            <a:r>
              <a:rPr lang="en-US" sz="2000" dirty="0"/>
              <a:t> then it iterates one by one through the input list . </a:t>
            </a:r>
          </a:p>
          <a:p>
            <a:r>
              <a:rPr lang="en-US" sz="2000" dirty="0"/>
              <a:t>Batch Count : </a:t>
            </a:r>
            <a:r>
              <a:rPr lang="en-US" sz="2000" b="0" i="0" dirty="0">
                <a:effectLst/>
                <a:latin typeface="-apple-system"/>
              </a:rPr>
              <a:t>Maximum number of </a:t>
            </a:r>
            <a:r>
              <a:rPr lang="en-US" sz="2000" b="0" i="0" dirty="0">
                <a:effectLst/>
                <a:highlight>
                  <a:srgbClr val="FFFF00"/>
                </a:highlight>
                <a:latin typeface="-apple-system"/>
              </a:rPr>
              <a:t>parallel runs </a:t>
            </a:r>
            <a:r>
              <a:rPr lang="en-US" sz="2000" b="0" i="0" dirty="0">
                <a:effectLst/>
                <a:latin typeface="-apple-system"/>
              </a:rPr>
              <a:t>of inner activities</a:t>
            </a:r>
          </a:p>
          <a:p>
            <a:pPr marL="0" indent="0">
              <a:buNone/>
            </a:pPr>
            <a:r>
              <a:rPr lang="en-US" sz="2000" dirty="0">
                <a:latin typeface="-apple-system"/>
              </a:rPr>
              <a:t>Ex : If you have the input list with 50 records , if you click on Sequential then it executes one-by-one . Instead, if u give the count say 20.. 20 records execute at single time . So, 50 : 20+20+10 like wise Batch count will work</a:t>
            </a:r>
          </a:p>
          <a:p>
            <a:pPr marL="0" indent="0">
              <a:buNone/>
            </a:pPr>
            <a:r>
              <a:rPr lang="en-US" sz="2000" dirty="0">
                <a:latin typeface="-apple-system"/>
              </a:rPr>
              <a:t>Items : In this tab will the Input value </a:t>
            </a:r>
          </a:p>
          <a:p>
            <a:pPr marL="0" indent="0">
              <a:buNone/>
            </a:pPr>
            <a:r>
              <a:rPr lang="en-US" sz="2000" dirty="0">
                <a:latin typeface="-apple-system"/>
              </a:rPr>
              <a:t>Activities Tab : we need  </a:t>
            </a:r>
            <a:r>
              <a:rPr lang="en-US" sz="2000" b="0" i="0" dirty="0">
                <a:solidFill>
                  <a:srgbClr val="161616"/>
                </a:solidFill>
                <a:effectLst/>
                <a:highlight>
                  <a:srgbClr val="FFFF00"/>
                </a:highlight>
              </a:rPr>
              <a:t>to add one or more activities to be executed for each item in the input </a:t>
            </a:r>
            <a:r>
              <a:rPr lang="en-US" sz="2000" b="1" i="0" dirty="0">
                <a:solidFill>
                  <a:srgbClr val="161616"/>
                </a:solidFill>
                <a:effectLst/>
                <a:highlight>
                  <a:srgbClr val="FFFF00"/>
                </a:highlight>
              </a:rPr>
              <a:t>Items</a:t>
            </a:r>
            <a:r>
              <a:rPr lang="en-US" sz="2000" b="0" i="0" dirty="0">
                <a:solidFill>
                  <a:srgbClr val="161616"/>
                </a:solidFill>
                <a:effectLst/>
                <a:highlight>
                  <a:srgbClr val="FFFF00"/>
                </a:highlight>
              </a:rPr>
              <a:t> array</a:t>
            </a:r>
            <a:endParaRPr lang="en-US" sz="2000" dirty="0">
              <a:highlight>
                <a:srgbClr val="FFFF00"/>
              </a:highlight>
            </a:endParaRPr>
          </a:p>
          <a:p>
            <a:pPr marL="0" indent="0">
              <a:buNone/>
            </a:pPr>
            <a:r>
              <a:rPr lang="en-US" sz="2200" dirty="0">
                <a:latin typeface="-apple-system"/>
              </a:rPr>
              <a:t>Useful link : </a:t>
            </a:r>
            <a:r>
              <a:rPr lang="en-US" sz="2200" dirty="0">
                <a:latin typeface="-apple-system"/>
                <a:hlinkClick r:id="rId2"/>
              </a:rPr>
              <a:t>https://learn.microsoft.com/en-us/azure/data-factory/control-flow-for-each-activity</a:t>
            </a:r>
            <a:r>
              <a:rPr lang="en-US" sz="2200" dirty="0">
                <a:latin typeface="-apple-system"/>
              </a:rPr>
              <a:t> </a:t>
            </a:r>
          </a:p>
          <a:p>
            <a:pPr marL="0" indent="0">
              <a:buNone/>
            </a:pPr>
            <a:r>
              <a:rPr lang="en-US" sz="2200" dirty="0">
                <a:latin typeface="-apple-system"/>
                <a:hlinkClick r:id="rId3"/>
              </a:rPr>
              <a:t>https://nidhig631.medium.com/foreach-activity-in-azure-data-factory-adf-3aa76c4d57e0</a:t>
            </a:r>
            <a:endParaRPr lang="en-US" sz="2200" dirty="0">
              <a:latin typeface="-apple-system"/>
            </a:endParaRPr>
          </a:p>
          <a:p>
            <a:pPr marL="0" indent="0">
              <a:buNone/>
            </a:pPr>
            <a:endParaRPr lang="en-US" sz="2200" dirty="0">
              <a:latin typeface="-apple-system"/>
            </a:endParaRPr>
          </a:p>
          <a:p>
            <a:pPr marL="0" indent="0">
              <a:buNone/>
            </a:pPr>
            <a:endParaRPr lang="en-IN" sz="2200" dirty="0"/>
          </a:p>
        </p:txBody>
      </p:sp>
      <p:pic>
        <p:nvPicPr>
          <p:cNvPr id="5" name="Picture 4">
            <a:extLst>
              <a:ext uri="{FF2B5EF4-FFF2-40B4-BE49-F238E27FC236}">
                <a16:creationId xmlns:a16="http://schemas.microsoft.com/office/drawing/2014/main" id="{156C016E-6B26-039F-110D-2C121563FB90}"/>
              </a:ext>
            </a:extLst>
          </p:cNvPr>
          <p:cNvPicPr>
            <a:picLocks noChangeAspect="1"/>
          </p:cNvPicPr>
          <p:nvPr/>
        </p:nvPicPr>
        <p:blipFill rotWithShape="1">
          <a:blip r:embed="rId4"/>
          <a:srcRect r="8602" b="-3"/>
          <a:stretch/>
        </p:blipFill>
        <p:spPr>
          <a:xfrm>
            <a:off x="7859730" y="2093976"/>
            <a:ext cx="3756992" cy="4005072"/>
          </a:xfrm>
          <a:prstGeom prst="rect">
            <a:avLst/>
          </a:prstGeom>
        </p:spPr>
      </p:pic>
    </p:spTree>
    <p:extLst>
      <p:ext uri="{BB962C8B-B14F-4D97-AF65-F5344CB8AC3E}">
        <p14:creationId xmlns:p14="http://schemas.microsoft.com/office/powerpoint/2010/main" val="3417368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9B402-110C-462F-B0F5-2D5A1B20734D}"/>
              </a:ext>
            </a:extLst>
          </p:cNvPr>
          <p:cNvSpPr>
            <a:spLocks noGrp="1"/>
          </p:cNvSpPr>
          <p:nvPr>
            <p:ph type="title"/>
          </p:nvPr>
        </p:nvSpPr>
        <p:spPr>
          <a:xfrm>
            <a:off x="838200" y="365126"/>
            <a:ext cx="10515600" cy="315912"/>
          </a:xfrm>
        </p:spPr>
        <p:txBody>
          <a:bodyPr>
            <a:normAutofit/>
          </a:bodyPr>
          <a:lstStyle/>
          <a:p>
            <a:r>
              <a:rPr lang="en-US" sz="1400" dirty="0"/>
              <a:t>Continue..</a:t>
            </a:r>
            <a:endParaRPr lang="en-IN" sz="1400" dirty="0"/>
          </a:p>
        </p:txBody>
      </p:sp>
      <p:sp>
        <p:nvSpPr>
          <p:cNvPr id="3" name="Content Placeholder 2">
            <a:extLst>
              <a:ext uri="{FF2B5EF4-FFF2-40B4-BE49-F238E27FC236}">
                <a16:creationId xmlns:a16="http://schemas.microsoft.com/office/drawing/2014/main" id="{032A5C0E-5628-5C3A-E968-4F96E80D32DE}"/>
              </a:ext>
            </a:extLst>
          </p:cNvPr>
          <p:cNvSpPr>
            <a:spLocks noGrp="1"/>
          </p:cNvSpPr>
          <p:nvPr>
            <p:ph idx="1"/>
          </p:nvPr>
        </p:nvSpPr>
        <p:spPr>
          <a:xfrm>
            <a:off x="838200" y="681038"/>
            <a:ext cx="11038840" cy="5811836"/>
          </a:xfrm>
        </p:spPr>
        <p:txBody>
          <a:bodyPr/>
          <a:lstStyle/>
          <a:p>
            <a:r>
              <a:rPr lang="en-US" dirty="0"/>
              <a:t>As you can see the above slide image, we have different sources are like files, tables from database and external sources like from IOT devices and data from any application etc., Those are considered as OLTP according our Typical DWH Arch </a:t>
            </a:r>
          </a:p>
          <a:p>
            <a:endParaRPr lang="en-US" dirty="0"/>
          </a:p>
          <a:p>
            <a:r>
              <a:rPr lang="en-US" dirty="0"/>
              <a:t>So, what ever we are getting the data from different sources that must dump or loaded into the DWH where we have Dimensions and Fact Tables .</a:t>
            </a:r>
          </a:p>
          <a:p>
            <a:pPr marL="0" indent="0">
              <a:buNone/>
            </a:pPr>
            <a:endParaRPr lang="en-US" dirty="0"/>
          </a:p>
          <a:p>
            <a:r>
              <a:rPr lang="en-US" dirty="0"/>
              <a:t>To dump the data into DWH we use the ETL Tools like : IICS, PowerCenter, Talend, SSIS, ADF, Glue, Power Query etc., </a:t>
            </a:r>
          </a:p>
          <a:p>
            <a:r>
              <a:rPr lang="en-US" dirty="0"/>
              <a:t>ETL means : Extract, Transform and Load . Let’s discuss about ETL Shortly in  the next slide</a:t>
            </a:r>
            <a:endParaRPr lang="en-IN" dirty="0"/>
          </a:p>
        </p:txBody>
      </p:sp>
    </p:spTree>
    <p:extLst>
      <p:ext uri="{BB962C8B-B14F-4D97-AF65-F5344CB8AC3E}">
        <p14:creationId xmlns:p14="http://schemas.microsoft.com/office/powerpoint/2010/main" val="8790308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EEA13-1611-171C-EB35-1ECFD13774A5}"/>
              </a:ext>
            </a:extLst>
          </p:cNvPr>
          <p:cNvSpPr>
            <a:spLocks noGrp="1"/>
          </p:cNvSpPr>
          <p:nvPr>
            <p:ph type="title"/>
          </p:nvPr>
        </p:nvSpPr>
        <p:spPr>
          <a:xfrm>
            <a:off x="838200" y="365125"/>
            <a:ext cx="10515600" cy="436259"/>
          </a:xfrm>
        </p:spPr>
        <p:txBody>
          <a:bodyPr>
            <a:normAutofit/>
          </a:bodyPr>
          <a:lstStyle/>
          <a:p>
            <a:r>
              <a:rPr lang="en-US" sz="2000" dirty="0"/>
              <a:t>Continue….</a:t>
            </a:r>
            <a:endParaRPr lang="en-IN" sz="2000" dirty="0"/>
          </a:p>
        </p:txBody>
      </p:sp>
      <p:sp>
        <p:nvSpPr>
          <p:cNvPr id="3" name="Content Placeholder 2">
            <a:extLst>
              <a:ext uri="{FF2B5EF4-FFF2-40B4-BE49-F238E27FC236}">
                <a16:creationId xmlns:a16="http://schemas.microsoft.com/office/drawing/2014/main" id="{0D56C229-9CA2-C5DD-401E-E0280590C8C9}"/>
              </a:ext>
            </a:extLst>
          </p:cNvPr>
          <p:cNvSpPr>
            <a:spLocks noGrp="1"/>
          </p:cNvSpPr>
          <p:nvPr>
            <p:ph idx="1"/>
          </p:nvPr>
        </p:nvSpPr>
        <p:spPr>
          <a:xfrm>
            <a:off x="503434" y="801384"/>
            <a:ext cx="10850366" cy="5375579"/>
          </a:xfrm>
        </p:spPr>
        <p:txBody>
          <a:bodyPr/>
          <a:lstStyle/>
          <a:p>
            <a:r>
              <a:rPr lang="en-US" dirty="0"/>
              <a:t>Note: inside the foreach activity we can’t add </a:t>
            </a:r>
            <a:r>
              <a:rPr lang="en-US" dirty="0">
                <a:highlight>
                  <a:srgbClr val="FFFF00"/>
                </a:highlight>
              </a:rPr>
              <a:t>another foreach activity and until activity</a:t>
            </a:r>
          </a:p>
          <a:p>
            <a:endParaRPr lang="en-IN" dirty="0">
              <a:highlight>
                <a:srgbClr val="FFFF00"/>
              </a:highlight>
            </a:endParaRPr>
          </a:p>
        </p:txBody>
      </p:sp>
      <p:pic>
        <p:nvPicPr>
          <p:cNvPr id="5" name="Picture 4">
            <a:extLst>
              <a:ext uri="{FF2B5EF4-FFF2-40B4-BE49-F238E27FC236}">
                <a16:creationId xmlns:a16="http://schemas.microsoft.com/office/drawing/2014/main" id="{FB5C388D-A038-D735-06A5-763BFB186FE4}"/>
              </a:ext>
            </a:extLst>
          </p:cNvPr>
          <p:cNvPicPr>
            <a:picLocks noChangeAspect="1"/>
          </p:cNvPicPr>
          <p:nvPr/>
        </p:nvPicPr>
        <p:blipFill>
          <a:blip r:embed="rId2"/>
          <a:stretch>
            <a:fillRect/>
          </a:stretch>
        </p:blipFill>
        <p:spPr>
          <a:xfrm>
            <a:off x="592904" y="2294347"/>
            <a:ext cx="5592567" cy="2842730"/>
          </a:xfrm>
          <a:prstGeom prst="rect">
            <a:avLst/>
          </a:prstGeom>
          <a:ln>
            <a:solidFill>
              <a:schemeClr val="accent1"/>
            </a:solidFill>
          </a:ln>
        </p:spPr>
      </p:pic>
      <p:pic>
        <p:nvPicPr>
          <p:cNvPr id="7" name="Picture 6">
            <a:extLst>
              <a:ext uri="{FF2B5EF4-FFF2-40B4-BE49-F238E27FC236}">
                <a16:creationId xmlns:a16="http://schemas.microsoft.com/office/drawing/2014/main" id="{761B689F-88F7-A8E5-6D1D-73DDB4D58BDD}"/>
              </a:ext>
            </a:extLst>
          </p:cNvPr>
          <p:cNvPicPr>
            <a:picLocks noChangeAspect="1"/>
          </p:cNvPicPr>
          <p:nvPr/>
        </p:nvPicPr>
        <p:blipFill>
          <a:blip r:embed="rId3"/>
          <a:stretch>
            <a:fillRect/>
          </a:stretch>
        </p:blipFill>
        <p:spPr>
          <a:xfrm>
            <a:off x="6807915" y="2436661"/>
            <a:ext cx="4324350" cy="2361370"/>
          </a:xfrm>
          <a:prstGeom prst="rect">
            <a:avLst/>
          </a:prstGeom>
        </p:spPr>
      </p:pic>
    </p:spTree>
    <p:extLst>
      <p:ext uri="{BB962C8B-B14F-4D97-AF65-F5344CB8AC3E}">
        <p14:creationId xmlns:p14="http://schemas.microsoft.com/office/powerpoint/2010/main" val="1410428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165DD-21BE-6AD7-266D-C11C74BBBD5C}"/>
              </a:ext>
            </a:extLst>
          </p:cNvPr>
          <p:cNvSpPr>
            <a:spLocks noGrp="1"/>
          </p:cNvSpPr>
          <p:nvPr>
            <p:ph type="title"/>
          </p:nvPr>
        </p:nvSpPr>
        <p:spPr>
          <a:xfrm>
            <a:off x="838200" y="159641"/>
            <a:ext cx="10515600" cy="652017"/>
          </a:xfrm>
        </p:spPr>
        <p:txBody>
          <a:bodyPr>
            <a:normAutofit/>
          </a:bodyPr>
          <a:lstStyle/>
          <a:p>
            <a:pPr algn="ctr"/>
            <a:r>
              <a:rPr lang="en-US" sz="2800" dirty="0">
                <a:highlight>
                  <a:srgbClr val="FFFF00"/>
                </a:highlight>
              </a:rPr>
              <a:t>:: Iteration and conditionals- If Condition Activity ::</a:t>
            </a:r>
            <a:endParaRPr lang="en-IN" sz="2800" dirty="0"/>
          </a:p>
        </p:txBody>
      </p:sp>
      <p:sp>
        <p:nvSpPr>
          <p:cNvPr id="3" name="Content Placeholder 2">
            <a:extLst>
              <a:ext uri="{FF2B5EF4-FFF2-40B4-BE49-F238E27FC236}">
                <a16:creationId xmlns:a16="http://schemas.microsoft.com/office/drawing/2014/main" id="{84D8E18D-0EAA-C4C6-EDF8-D6CC606717E5}"/>
              </a:ext>
            </a:extLst>
          </p:cNvPr>
          <p:cNvSpPr>
            <a:spLocks noGrp="1"/>
          </p:cNvSpPr>
          <p:nvPr>
            <p:ph idx="1"/>
          </p:nvPr>
        </p:nvSpPr>
        <p:spPr>
          <a:xfrm>
            <a:off x="277402" y="811658"/>
            <a:ext cx="11630346" cy="5886701"/>
          </a:xfrm>
        </p:spPr>
        <p:txBody>
          <a:bodyPr/>
          <a:lstStyle/>
          <a:p>
            <a:r>
              <a:rPr lang="en-US" sz="2400" dirty="0"/>
              <a:t>If condition activity is same as if , else statement . It will </a:t>
            </a:r>
            <a:r>
              <a:rPr lang="en-US" sz="2400" dirty="0">
                <a:highlight>
                  <a:srgbClr val="FFFF00"/>
                </a:highlight>
              </a:rPr>
              <a:t>evaluate the expression</a:t>
            </a:r>
            <a:r>
              <a:rPr lang="en-US" sz="2400" dirty="0"/>
              <a:t> , if it’s true then Activities In True case will execute , else False case will execute</a:t>
            </a:r>
          </a:p>
          <a:p>
            <a:r>
              <a:rPr lang="en-US" sz="2400" dirty="0"/>
              <a:t>Expression : </a:t>
            </a:r>
            <a:r>
              <a:rPr lang="en-US" sz="2400" b="0" i="0" dirty="0">
                <a:solidFill>
                  <a:srgbClr val="242424"/>
                </a:solidFill>
                <a:effectLst/>
                <a:latin typeface="-apple-system"/>
              </a:rPr>
              <a:t>Expression of If Condition activity, the value must evaluate to true or false</a:t>
            </a:r>
            <a:endParaRPr lang="en-US" sz="2400" dirty="0"/>
          </a:p>
          <a:p>
            <a:endParaRPr lang="en-US" dirty="0"/>
          </a:p>
          <a:p>
            <a:endParaRPr lang="en-US" sz="2400" dirty="0"/>
          </a:p>
          <a:p>
            <a:endParaRPr lang="en-US" sz="2400" dirty="0"/>
          </a:p>
          <a:p>
            <a:endParaRPr lang="en-US" sz="2400" dirty="0"/>
          </a:p>
          <a:p>
            <a:r>
              <a:rPr lang="en-US" sz="2400" dirty="0"/>
              <a:t>For example : Let’s define two parameters </a:t>
            </a:r>
          </a:p>
          <a:p>
            <a:pPr marL="0" indent="0">
              <a:buNone/>
            </a:pPr>
            <a:r>
              <a:rPr lang="en-US" sz="2400" dirty="0" err="1"/>
              <a:t>ListofCities</a:t>
            </a:r>
            <a:r>
              <a:rPr lang="en-US" sz="2400" dirty="0"/>
              <a:t> of array type and CitySearch of</a:t>
            </a:r>
          </a:p>
          <a:p>
            <a:pPr marL="0" indent="0">
              <a:buNone/>
            </a:pPr>
            <a:r>
              <a:rPr lang="en-US" sz="2400" dirty="0"/>
              <a:t>String type . If Value of CitySearch is in ListOfCities </a:t>
            </a:r>
          </a:p>
          <a:p>
            <a:pPr marL="0" indent="0">
              <a:buNone/>
            </a:pPr>
            <a:r>
              <a:rPr lang="en-US" sz="2400" dirty="0"/>
              <a:t>Then execute True, else False </a:t>
            </a:r>
          </a:p>
          <a:p>
            <a:pPr marL="0" indent="0">
              <a:buNone/>
            </a:pPr>
            <a:endParaRPr lang="en-US" dirty="0"/>
          </a:p>
          <a:p>
            <a:endParaRPr lang="en-US" dirty="0"/>
          </a:p>
          <a:p>
            <a:endParaRPr lang="en-IN" dirty="0"/>
          </a:p>
        </p:txBody>
      </p:sp>
      <p:pic>
        <p:nvPicPr>
          <p:cNvPr id="7" name="Picture 6">
            <a:extLst>
              <a:ext uri="{FF2B5EF4-FFF2-40B4-BE49-F238E27FC236}">
                <a16:creationId xmlns:a16="http://schemas.microsoft.com/office/drawing/2014/main" id="{7A8E4D54-DC38-2C0A-F9FF-E6F5B4BFCDDD}"/>
              </a:ext>
            </a:extLst>
          </p:cNvPr>
          <p:cNvPicPr>
            <a:picLocks noChangeAspect="1"/>
          </p:cNvPicPr>
          <p:nvPr/>
        </p:nvPicPr>
        <p:blipFill>
          <a:blip r:embed="rId2"/>
          <a:stretch>
            <a:fillRect/>
          </a:stretch>
        </p:blipFill>
        <p:spPr>
          <a:xfrm>
            <a:off x="7219308" y="2280861"/>
            <a:ext cx="4695290" cy="4335303"/>
          </a:xfrm>
          <a:prstGeom prst="rect">
            <a:avLst/>
          </a:prstGeom>
        </p:spPr>
      </p:pic>
      <p:sp>
        <p:nvSpPr>
          <p:cNvPr id="8" name="Rectangle 7">
            <a:extLst>
              <a:ext uri="{FF2B5EF4-FFF2-40B4-BE49-F238E27FC236}">
                <a16:creationId xmlns:a16="http://schemas.microsoft.com/office/drawing/2014/main" id="{D26A9B0F-7767-0D95-72E5-C3F5B5BDF6C8}"/>
              </a:ext>
            </a:extLst>
          </p:cNvPr>
          <p:cNvSpPr/>
          <p:nvPr/>
        </p:nvSpPr>
        <p:spPr>
          <a:xfrm>
            <a:off x="130139" y="2167847"/>
            <a:ext cx="7089169" cy="1261153"/>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r>
              <a:rPr lang="en-US" sz="1800" dirty="0"/>
              <a:t>Useful links : </a:t>
            </a:r>
            <a:r>
              <a:rPr lang="en-US" sz="1800" dirty="0">
                <a:hlinkClick r:id="rId3"/>
              </a:rPr>
              <a:t>https://learn.microsoft.com/en-us/azure/data-factory/control-flow-if-condition-activity</a:t>
            </a:r>
            <a:endParaRPr lang="en-US" sz="1800" dirty="0"/>
          </a:p>
        </p:txBody>
      </p:sp>
    </p:spTree>
    <p:extLst>
      <p:ext uri="{BB962C8B-B14F-4D97-AF65-F5344CB8AC3E}">
        <p14:creationId xmlns:p14="http://schemas.microsoft.com/office/powerpoint/2010/main" val="10657080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6FD48-71A7-4C12-D5B4-39F52F0302F9}"/>
              </a:ext>
            </a:extLst>
          </p:cNvPr>
          <p:cNvSpPr>
            <a:spLocks noGrp="1"/>
          </p:cNvSpPr>
          <p:nvPr>
            <p:ph type="title"/>
          </p:nvPr>
        </p:nvSpPr>
        <p:spPr>
          <a:xfrm>
            <a:off x="824501" y="0"/>
            <a:ext cx="10515600" cy="549275"/>
          </a:xfrm>
        </p:spPr>
        <p:txBody>
          <a:bodyPr>
            <a:normAutofit/>
          </a:bodyPr>
          <a:lstStyle/>
          <a:p>
            <a:r>
              <a:rPr lang="en-US" sz="2400" dirty="0">
                <a:solidFill>
                  <a:srgbClr val="FF0000"/>
                </a:solidFill>
              </a:rPr>
              <a:t>Example for If-condition ::</a:t>
            </a:r>
            <a:endParaRPr lang="en-IN" sz="2400" dirty="0">
              <a:solidFill>
                <a:srgbClr val="FF0000"/>
              </a:solidFill>
            </a:endParaRPr>
          </a:p>
        </p:txBody>
      </p:sp>
      <p:sp>
        <p:nvSpPr>
          <p:cNvPr id="3" name="Content Placeholder 2">
            <a:extLst>
              <a:ext uri="{FF2B5EF4-FFF2-40B4-BE49-F238E27FC236}">
                <a16:creationId xmlns:a16="http://schemas.microsoft.com/office/drawing/2014/main" id="{F706BEAB-8FAE-694C-FDC8-780D7D68C423}"/>
              </a:ext>
            </a:extLst>
          </p:cNvPr>
          <p:cNvSpPr>
            <a:spLocks noGrp="1"/>
          </p:cNvSpPr>
          <p:nvPr>
            <p:ph idx="1"/>
          </p:nvPr>
        </p:nvSpPr>
        <p:spPr>
          <a:xfrm>
            <a:off x="154112" y="549276"/>
            <a:ext cx="11856378" cy="6149476"/>
          </a:xfrm>
        </p:spPr>
        <p:txBody>
          <a:bodyPr>
            <a:normAutofit/>
          </a:bodyPr>
          <a:lstStyle/>
          <a:p>
            <a:r>
              <a:rPr lang="en-US" sz="2000" dirty="0"/>
              <a:t>Pass the value for CitySearch parameter at run time  </a:t>
            </a:r>
          </a:p>
          <a:p>
            <a:pPr marL="0" indent="0">
              <a:buNone/>
            </a:pPr>
            <a:endParaRPr lang="en-IN" sz="2000" dirty="0"/>
          </a:p>
        </p:txBody>
      </p:sp>
      <p:pic>
        <p:nvPicPr>
          <p:cNvPr id="13" name="Picture 12">
            <a:extLst>
              <a:ext uri="{FF2B5EF4-FFF2-40B4-BE49-F238E27FC236}">
                <a16:creationId xmlns:a16="http://schemas.microsoft.com/office/drawing/2014/main" id="{7246BD4D-6CD8-4ADC-C2B7-FF121E09B569}"/>
              </a:ext>
            </a:extLst>
          </p:cNvPr>
          <p:cNvPicPr>
            <a:picLocks noChangeAspect="1"/>
          </p:cNvPicPr>
          <p:nvPr/>
        </p:nvPicPr>
        <p:blipFill>
          <a:blip r:embed="rId2"/>
          <a:stretch>
            <a:fillRect/>
          </a:stretch>
        </p:blipFill>
        <p:spPr>
          <a:xfrm>
            <a:off x="310793" y="1078787"/>
            <a:ext cx="6983859" cy="3914453"/>
          </a:xfrm>
          <a:prstGeom prst="rect">
            <a:avLst/>
          </a:prstGeom>
        </p:spPr>
      </p:pic>
      <p:pic>
        <p:nvPicPr>
          <p:cNvPr id="15" name="Picture 14">
            <a:extLst>
              <a:ext uri="{FF2B5EF4-FFF2-40B4-BE49-F238E27FC236}">
                <a16:creationId xmlns:a16="http://schemas.microsoft.com/office/drawing/2014/main" id="{8C13D862-37A2-263A-199B-6DB60A27EFA8}"/>
              </a:ext>
            </a:extLst>
          </p:cNvPr>
          <p:cNvPicPr>
            <a:picLocks noChangeAspect="1"/>
          </p:cNvPicPr>
          <p:nvPr/>
        </p:nvPicPr>
        <p:blipFill>
          <a:blip r:embed="rId3"/>
          <a:stretch>
            <a:fillRect/>
          </a:stretch>
        </p:blipFill>
        <p:spPr>
          <a:xfrm>
            <a:off x="7771544" y="1106846"/>
            <a:ext cx="4109663" cy="2499383"/>
          </a:xfrm>
          <a:prstGeom prst="rect">
            <a:avLst/>
          </a:prstGeom>
        </p:spPr>
      </p:pic>
      <p:pic>
        <p:nvPicPr>
          <p:cNvPr id="17" name="Picture 16">
            <a:extLst>
              <a:ext uri="{FF2B5EF4-FFF2-40B4-BE49-F238E27FC236}">
                <a16:creationId xmlns:a16="http://schemas.microsoft.com/office/drawing/2014/main" id="{C9048075-C5A2-C993-FED2-B09A88BB13EC}"/>
              </a:ext>
            </a:extLst>
          </p:cNvPr>
          <p:cNvPicPr>
            <a:picLocks noChangeAspect="1"/>
          </p:cNvPicPr>
          <p:nvPr/>
        </p:nvPicPr>
        <p:blipFill>
          <a:blip r:embed="rId4"/>
          <a:stretch>
            <a:fillRect/>
          </a:stretch>
        </p:blipFill>
        <p:spPr>
          <a:xfrm>
            <a:off x="7051014" y="3716677"/>
            <a:ext cx="4630703" cy="2673849"/>
          </a:xfrm>
          <a:prstGeom prst="rect">
            <a:avLst/>
          </a:prstGeom>
        </p:spPr>
      </p:pic>
    </p:spTree>
    <p:extLst>
      <p:ext uri="{BB962C8B-B14F-4D97-AF65-F5344CB8AC3E}">
        <p14:creationId xmlns:p14="http://schemas.microsoft.com/office/powerpoint/2010/main" val="3571967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74C04-DC57-FAF2-7525-F4C3D754EE1C}"/>
              </a:ext>
            </a:extLst>
          </p:cNvPr>
          <p:cNvSpPr>
            <a:spLocks noGrp="1"/>
          </p:cNvSpPr>
          <p:nvPr>
            <p:ph type="title"/>
          </p:nvPr>
        </p:nvSpPr>
        <p:spPr>
          <a:xfrm>
            <a:off x="572493" y="238539"/>
            <a:ext cx="11018520" cy="1434415"/>
          </a:xfrm>
        </p:spPr>
        <p:txBody>
          <a:bodyPr anchor="b">
            <a:normAutofit/>
          </a:bodyPr>
          <a:lstStyle/>
          <a:p>
            <a:pPr algn="ctr"/>
            <a:r>
              <a:rPr lang="en-US" sz="3600" dirty="0">
                <a:highlight>
                  <a:srgbClr val="FFFF00"/>
                </a:highlight>
              </a:rPr>
              <a:t>:: Iteration and conditionals- Switch Condition Activity ::</a:t>
            </a:r>
            <a:endParaRPr lang="en-IN" sz="3600" dirty="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321D452-5E20-F18C-73DC-D635CE970E55}"/>
              </a:ext>
            </a:extLst>
          </p:cNvPr>
          <p:cNvSpPr>
            <a:spLocks noGrp="1"/>
          </p:cNvSpPr>
          <p:nvPr>
            <p:ph idx="1"/>
          </p:nvPr>
        </p:nvSpPr>
        <p:spPr>
          <a:xfrm>
            <a:off x="572493" y="1726709"/>
            <a:ext cx="6713552" cy="4892751"/>
          </a:xfrm>
        </p:spPr>
        <p:txBody>
          <a:bodyPr anchor="t">
            <a:normAutofit lnSpcReduction="10000"/>
          </a:bodyPr>
          <a:lstStyle/>
          <a:p>
            <a:r>
              <a:rPr lang="en-US" sz="2200" b="0" i="0" dirty="0">
                <a:effectLst/>
                <a:latin typeface="Segoe UI" panose="020B0502040204020203" pitchFamily="34" charset="0"/>
              </a:rPr>
              <a:t>The Switch activity provides the same functionality that a switch statement provides in programming languages. It evaluates a set of activities corresponding to a case that matches the condition evaluation.</a:t>
            </a:r>
          </a:p>
          <a:p>
            <a:r>
              <a:rPr lang="en-US" sz="2200" dirty="0">
                <a:latin typeface="Segoe UI" panose="020B0502040204020203" pitchFamily="34" charset="0"/>
              </a:rPr>
              <a:t>In Activities Tab : Need to a </a:t>
            </a:r>
            <a:r>
              <a:rPr lang="en-US" sz="2200" b="0" i="0" dirty="0">
                <a:effectLst/>
                <a:latin typeface="Segoe UI" panose="020B0502040204020203" pitchFamily="34" charset="0"/>
              </a:rPr>
              <a:t>Enter an expression for the Switch to evaluate. This can be any combination of dynamic </a:t>
            </a:r>
            <a:r>
              <a:rPr lang="en-US" sz="2200" b="0" i="0" u="none" strike="noStrike" dirty="0">
                <a:effectLst/>
                <a:latin typeface="Segoe UI" panose="020B0502040204020203" pitchFamily="34" charset="0"/>
                <a:hlinkClick r:id="rId2"/>
              </a:rPr>
              <a:t>expressions, functions</a:t>
            </a:r>
            <a:r>
              <a:rPr lang="en-US" sz="2200" b="0" i="0" dirty="0">
                <a:effectLst/>
                <a:latin typeface="Segoe UI" panose="020B0502040204020203" pitchFamily="34" charset="0"/>
              </a:rPr>
              <a:t>, </a:t>
            </a:r>
            <a:r>
              <a:rPr lang="en-US" sz="2200" b="0" i="0" u="none" strike="noStrike" dirty="0">
                <a:effectLst/>
                <a:latin typeface="Segoe UI" panose="020B0502040204020203" pitchFamily="34" charset="0"/>
                <a:hlinkClick r:id="rId3"/>
              </a:rPr>
              <a:t>system variables</a:t>
            </a:r>
            <a:r>
              <a:rPr lang="en-US" sz="2200" b="0" i="0" dirty="0">
                <a:effectLst/>
                <a:latin typeface="Segoe UI" panose="020B0502040204020203" pitchFamily="34" charset="0"/>
              </a:rPr>
              <a:t>, or </a:t>
            </a:r>
            <a:r>
              <a:rPr lang="en-US" sz="2200" b="0" i="0" u="none" strike="noStrike" dirty="0">
                <a:effectLst/>
                <a:latin typeface="Segoe UI" panose="020B0502040204020203" pitchFamily="34" charset="0"/>
                <a:hlinkClick r:id="rId4"/>
              </a:rPr>
              <a:t>outputs from other activities</a:t>
            </a:r>
            <a:r>
              <a:rPr lang="en-US" sz="2200" b="0" i="0" dirty="0">
                <a:effectLst/>
                <a:latin typeface="Segoe UI" panose="020B0502040204020203" pitchFamily="34" charset="0"/>
              </a:rPr>
              <a:t>.</a:t>
            </a:r>
          </a:p>
          <a:p>
            <a:r>
              <a:rPr lang="en-US" sz="2200" b="0" i="0" dirty="0">
                <a:effectLst/>
                <a:latin typeface="Segoe UI" panose="020B0502040204020203" pitchFamily="34" charset="0"/>
              </a:rPr>
              <a:t>Select </a:t>
            </a:r>
            <a:r>
              <a:rPr lang="en-US" sz="2200" b="1" i="0" dirty="0">
                <a:effectLst/>
                <a:latin typeface="Segoe UI" panose="020B0502040204020203" pitchFamily="34" charset="0"/>
              </a:rPr>
              <a:t>Add case</a:t>
            </a:r>
            <a:r>
              <a:rPr lang="en-US" sz="2200" b="0" i="0" dirty="0">
                <a:effectLst/>
                <a:latin typeface="Segoe UI" panose="020B0502040204020203" pitchFamily="34" charset="0"/>
              </a:rPr>
              <a:t> to add additional cases. If no case matches, the Default case activity will be used.</a:t>
            </a:r>
          </a:p>
          <a:p>
            <a:r>
              <a:rPr lang="en-US" sz="2200" dirty="0">
                <a:latin typeface="Segoe UI" panose="020B0502040204020203" pitchFamily="34" charset="0"/>
              </a:rPr>
              <a:t>Useful link : </a:t>
            </a:r>
            <a:r>
              <a:rPr lang="en-US" sz="2200" dirty="0">
                <a:latin typeface="Segoe UI" panose="020B0502040204020203" pitchFamily="34" charset="0"/>
                <a:hlinkClick r:id="rId5"/>
              </a:rPr>
              <a:t>https://learn.microsoft.com/en-us/azure/data-factory/control-flow-switch-activity</a:t>
            </a:r>
            <a:endParaRPr lang="en-US" sz="2200" dirty="0">
              <a:latin typeface="Segoe UI" panose="020B0502040204020203" pitchFamily="34" charset="0"/>
            </a:endParaRPr>
          </a:p>
          <a:p>
            <a:r>
              <a:rPr lang="en-US" sz="2200" b="0" i="0" dirty="0">
                <a:effectLst/>
                <a:latin typeface="Segoe UI" panose="020B0502040204020203" pitchFamily="34" charset="0"/>
                <a:hlinkClick r:id="rId6"/>
              </a:rPr>
              <a:t>https://datanrg.blogspot.com/2019/10/switch-activity-in-azure-data-factory.html</a:t>
            </a:r>
            <a:endParaRPr lang="en-US" sz="2200" b="0" i="0" dirty="0">
              <a:effectLst/>
              <a:latin typeface="Segoe UI" panose="020B0502040204020203" pitchFamily="34" charset="0"/>
            </a:endParaRPr>
          </a:p>
          <a:p>
            <a:endParaRPr lang="en-US" sz="2200" b="0" i="0" dirty="0">
              <a:effectLst/>
              <a:latin typeface="Segoe UI" panose="020B0502040204020203" pitchFamily="34" charset="0"/>
            </a:endParaRPr>
          </a:p>
          <a:p>
            <a:endParaRPr lang="en-IN" sz="2200" dirty="0"/>
          </a:p>
        </p:txBody>
      </p:sp>
      <p:pic>
        <p:nvPicPr>
          <p:cNvPr id="5" name="Picture 4">
            <a:extLst>
              <a:ext uri="{FF2B5EF4-FFF2-40B4-BE49-F238E27FC236}">
                <a16:creationId xmlns:a16="http://schemas.microsoft.com/office/drawing/2014/main" id="{3D465979-7FD0-68FF-07E1-5C0CAD79FD48}"/>
              </a:ext>
            </a:extLst>
          </p:cNvPr>
          <p:cNvPicPr>
            <a:picLocks noChangeAspect="1"/>
          </p:cNvPicPr>
          <p:nvPr/>
        </p:nvPicPr>
        <p:blipFill rotWithShape="1">
          <a:blip r:embed="rId7"/>
          <a:srcRect r="1325" b="-3"/>
          <a:stretch/>
        </p:blipFill>
        <p:spPr>
          <a:xfrm>
            <a:off x="7675658" y="2093976"/>
            <a:ext cx="3941064" cy="4096512"/>
          </a:xfrm>
          <a:prstGeom prst="rect">
            <a:avLst/>
          </a:prstGeom>
        </p:spPr>
      </p:pic>
    </p:spTree>
    <p:extLst>
      <p:ext uri="{BB962C8B-B14F-4D97-AF65-F5344CB8AC3E}">
        <p14:creationId xmlns:p14="http://schemas.microsoft.com/office/powerpoint/2010/main" val="27771247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F3B6D-0588-0F36-8188-AA130254711E}"/>
              </a:ext>
            </a:extLst>
          </p:cNvPr>
          <p:cNvSpPr>
            <a:spLocks noGrp="1"/>
          </p:cNvSpPr>
          <p:nvPr>
            <p:ph type="title"/>
          </p:nvPr>
        </p:nvSpPr>
        <p:spPr>
          <a:xfrm>
            <a:off x="838200" y="365126"/>
            <a:ext cx="10515600" cy="477356"/>
          </a:xfrm>
        </p:spPr>
        <p:txBody>
          <a:bodyPr>
            <a:noAutofit/>
          </a:bodyPr>
          <a:lstStyle/>
          <a:p>
            <a:r>
              <a:rPr lang="en-US" sz="2800" dirty="0">
                <a:solidFill>
                  <a:schemeClr val="accent2"/>
                </a:solidFill>
              </a:rPr>
              <a:t>Switch activity Example::</a:t>
            </a:r>
            <a:endParaRPr lang="en-IN" sz="2800" dirty="0">
              <a:solidFill>
                <a:schemeClr val="accent2"/>
              </a:solidFill>
            </a:endParaRPr>
          </a:p>
        </p:txBody>
      </p:sp>
      <p:sp>
        <p:nvSpPr>
          <p:cNvPr id="3" name="Content Placeholder 2">
            <a:extLst>
              <a:ext uri="{FF2B5EF4-FFF2-40B4-BE49-F238E27FC236}">
                <a16:creationId xmlns:a16="http://schemas.microsoft.com/office/drawing/2014/main" id="{377DA50F-4FCF-27DA-8887-605C3CD193D1}"/>
              </a:ext>
            </a:extLst>
          </p:cNvPr>
          <p:cNvSpPr>
            <a:spLocks noGrp="1"/>
          </p:cNvSpPr>
          <p:nvPr>
            <p:ph idx="1"/>
          </p:nvPr>
        </p:nvSpPr>
        <p:spPr>
          <a:xfrm>
            <a:off x="164387" y="924674"/>
            <a:ext cx="11702265" cy="5568200"/>
          </a:xfrm>
        </p:spPr>
        <p:txBody>
          <a:bodyPr>
            <a:normAutofit/>
          </a:bodyPr>
          <a:lstStyle/>
          <a:p>
            <a:r>
              <a:rPr lang="en-US" sz="2400" dirty="0"/>
              <a:t>Let's define a pipeline parameter called </a:t>
            </a:r>
            <a:r>
              <a:rPr lang="en-US" sz="2400" dirty="0">
                <a:highlight>
                  <a:srgbClr val="FFFF00"/>
                </a:highlight>
              </a:rPr>
              <a:t>environment_name </a:t>
            </a:r>
            <a:r>
              <a:rPr lang="en-US" sz="2400" dirty="0"/>
              <a:t>with string type. So , if I pass environment_name as dev then dev case should execute else default and define two </a:t>
            </a:r>
            <a:r>
              <a:rPr lang="en-US" sz="2400" dirty="0">
                <a:highlight>
                  <a:srgbClr val="FFFF00"/>
                </a:highlight>
              </a:rPr>
              <a:t>variables case_1op, case_2op</a:t>
            </a:r>
          </a:p>
          <a:p>
            <a:endParaRPr lang="en-IN" sz="2400" dirty="0">
              <a:highlight>
                <a:srgbClr val="FFFF00"/>
              </a:highlight>
            </a:endParaRPr>
          </a:p>
        </p:txBody>
      </p:sp>
      <p:pic>
        <p:nvPicPr>
          <p:cNvPr id="5" name="Picture 4">
            <a:extLst>
              <a:ext uri="{FF2B5EF4-FFF2-40B4-BE49-F238E27FC236}">
                <a16:creationId xmlns:a16="http://schemas.microsoft.com/office/drawing/2014/main" id="{31ABBECB-81D6-FA75-94EA-FDAAC15D05DC}"/>
              </a:ext>
            </a:extLst>
          </p:cNvPr>
          <p:cNvPicPr>
            <a:picLocks noChangeAspect="1"/>
          </p:cNvPicPr>
          <p:nvPr/>
        </p:nvPicPr>
        <p:blipFill>
          <a:blip r:embed="rId2"/>
          <a:stretch>
            <a:fillRect/>
          </a:stretch>
        </p:blipFill>
        <p:spPr>
          <a:xfrm>
            <a:off x="838200" y="2398229"/>
            <a:ext cx="5133653" cy="4094645"/>
          </a:xfrm>
          <a:prstGeom prst="rect">
            <a:avLst/>
          </a:prstGeom>
        </p:spPr>
      </p:pic>
      <p:pic>
        <p:nvPicPr>
          <p:cNvPr id="7" name="Picture 6">
            <a:extLst>
              <a:ext uri="{FF2B5EF4-FFF2-40B4-BE49-F238E27FC236}">
                <a16:creationId xmlns:a16="http://schemas.microsoft.com/office/drawing/2014/main" id="{2F02FFDB-55B6-F5B7-0EE9-692FEFBDC136}"/>
              </a:ext>
            </a:extLst>
          </p:cNvPr>
          <p:cNvPicPr>
            <a:picLocks noChangeAspect="1"/>
          </p:cNvPicPr>
          <p:nvPr/>
        </p:nvPicPr>
        <p:blipFill>
          <a:blip r:embed="rId3"/>
          <a:stretch>
            <a:fillRect/>
          </a:stretch>
        </p:blipFill>
        <p:spPr>
          <a:xfrm>
            <a:off x="7006976" y="2134455"/>
            <a:ext cx="4132458" cy="2794571"/>
          </a:xfrm>
          <a:prstGeom prst="rect">
            <a:avLst/>
          </a:prstGeom>
        </p:spPr>
      </p:pic>
    </p:spTree>
    <p:extLst>
      <p:ext uri="{BB962C8B-B14F-4D97-AF65-F5344CB8AC3E}">
        <p14:creationId xmlns:p14="http://schemas.microsoft.com/office/powerpoint/2010/main" val="37393338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7DE437-69F4-E47B-CDA8-2DB967C23512}"/>
              </a:ext>
            </a:extLst>
          </p:cNvPr>
          <p:cNvSpPr>
            <a:spLocks noGrp="1"/>
          </p:cNvSpPr>
          <p:nvPr>
            <p:ph type="title"/>
          </p:nvPr>
        </p:nvSpPr>
        <p:spPr>
          <a:xfrm>
            <a:off x="572493" y="238539"/>
            <a:ext cx="11018520" cy="1434415"/>
          </a:xfrm>
        </p:spPr>
        <p:txBody>
          <a:bodyPr anchor="b">
            <a:normAutofit/>
          </a:bodyPr>
          <a:lstStyle/>
          <a:p>
            <a:r>
              <a:rPr lang="en-US" sz="3200" dirty="0">
                <a:highlight>
                  <a:srgbClr val="FFFF00"/>
                </a:highlight>
              </a:rPr>
              <a:t>:: Iteration and conditionals- Until  Activity ::</a:t>
            </a:r>
            <a:endParaRPr lang="en-IN" sz="3200" dirty="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CD64B0-FA91-5CB4-5DC0-4E3DC0BF901F}"/>
              </a:ext>
            </a:extLst>
          </p:cNvPr>
          <p:cNvSpPr>
            <a:spLocks noGrp="1"/>
          </p:cNvSpPr>
          <p:nvPr>
            <p:ph idx="1"/>
          </p:nvPr>
        </p:nvSpPr>
        <p:spPr>
          <a:xfrm>
            <a:off x="339046" y="1911493"/>
            <a:ext cx="7253555" cy="4707968"/>
          </a:xfrm>
        </p:spPr>
        <p:txBody>
          <a:bodyPr anchor="t">
            <a:normAutofit/>
          </a:bodyPr>
          <a:lstStyle/>
          <a:p>
            <a:r>
              <a:rPr lang="en-US" sz="2200" dirty="0"/>
              <a:t>It executes a set of activities in a loop until the condition associated with activity evaluates to True. Once condition is </a:t>
            </a:r>
            <a:r>
              <a:rPr lang="en-US" sz="2200" dirty="0">
                <a:highlight>
                  <a:srgbClr val="FFFF00"/>
                </a:highlight>
              </a:rPr>
              <a:t>true it stops </a:t>
            </a:r>
            <a:r>
              <a:rPr lang="en-US" sz="2200" dirty="0"/>
              <a:t>the execution, whereas </a:t>
            </a:r>
            <a:r>
              <a:rPr lang="en-US" sz="2200" dirty="0">
                <a:highlight>
                  <a:srgbClr val="FFFF00"/>
                </a:highlight>
              </a:rPr>
              <a:t>For Each executes until the condition is false</a:t>
            </a:r>
            <a:r>
              <a:rPr lang="en-US" sz="2200" dirty="0"/>
              <a:t>. Stop when you reach the Destination is nothing but a Until Activity (means condition True)</a:t>
            </a:r>
          </a:p>
          <a:p>
            <a:r>
              <a:rPr lang="en-US" sz="2000" b="0" i="0" dirty="0">
                <a:solidFill>
                  <a:srgbClr val="242424"/>
                </a:solidFill>
                <a:effectLst/>
                <a:latin typeface="-apple-system"/>
              </a:rPr>
              <a:t>Expression of Until activity, the value must evaluate to true or false</a:t>
            </a:r>
            <a:endParaRPr lang="en-US" sz="2000" dirty="0"/>
          </a:p>
          <a:p>
            <a:r>
              <a:rPr lang="en-US" sz="2200" dirty="0"/>
              <a:t>Under the Activities Tab, we need to add activity to me further process once the condition is true.</a:t>
            </a:r>
          </a:p>
          <a:p>
            <a:r>
              <a:rPr lang="en-US" sz="2200" dirty="0"/>
              <a:t>Useful link : </a:t>
            </a:r>
            <a:r>
              <a:rPr lang="en-US" sz="2200" dirty="0">
                <a:hlinkClick r:id="rId2"/>
              </a:rPr>
              <a:t>https://learn.microsoft.com/en-us/azure/data-factory/control-flow-until-activity</a:t>
            </a:r>
            <a:endParaRPr lang="en-US" sz="2200" dirty="0"/>
          </a:p>
          <a:p>
            <a:r>
              <a:rPr lang="en-US" sz="2200" dirty="0">
                <a:hlinkClick r:id="rId3"/>
              </a:rPr>
              <a:t>https://www.mssqltips.com/sqlservertip/6206/azure-data-factory-until-activity-example/</a:t>
            </a:r>
            <a:endParaRPr lang="en-US" sz="2200" dirty="0"/>
          </a:p>
          <a:p>
            <a:endParaRPr lang="en-US" sz="2200" dirty="0"/>
          </a:p>
        </p:txBody>
      </p:sp>
      <p:pic>
        <p:nvPicPr>
          <p:cNvPr id="5" name="Picture 4">
            <a:extLst>
              <a:ext uri="{FF2B5EF4-FFF2-40B4-BE49-F238E27FC236}">
                <a16:creationId xmlns:a16="http://schemas.microsoft.com/office/drawing/2014/main" id="{2C6C4AF4-29B0-2008-018B-5045B2A5D09E}"/>
              </a:ext>
            </a:extLst>
          </p:cNvPr>
          <p:cNvPicPr>
            <a:picLocks noChangeAspect="1"/>
          </p:cNvPicPr>
          <p:nvPr/>
        </p:nvPicPr>
        <p:blipFill rotWithShape="1">
          <a:blip r:embed="rId4"/>
          <a:srcRect r="20633" b="3"/>
          <a:stretch/>
        </p:blipFill>
        <p:spPr>
          <a:xfrm>
            <a:off x="7798084" y="2093976"/>
            <a:ext cx="3818637" cy="4096512"/>
          </a:xfrm>
          <a:prstGeom prst="rect">
            <a:avLst/>
          </a:prstGeom>
        </p:spPr>
      </p:pic>
    </p:spTree>
    <p:extLst>
      <p:ext uri="{BB962C8B-B14F-4D97-AF65-F5344CB8AC3E}">
        <p14:creationId xmlns:p14="http://schemas.microsoft.com/office/powerpoint/2010/main" val="7451867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DD0A1-D65A-F20D-9C82-005E2260BAAC}"/>
              </a:ext>
            </a:extLst>
          </p:cNvPr>
          <p:cNvSpPr>
            <a:spLocks noGrp="1"/>
          </p:cNvSpPr>
          <p:nvPr>
            <p:ph type="title"/>
          </p:nvPr>
        </p:nvSpPr>
        <p:spPr>
          <a:xfrm>
            <a:off x="838200" y="131762"/>
            <a:ext cx="10515600" cy="549275"/>
          </a:xfrm>
        </p:spPr>
        <p:txBody>
          <a:bodyPr>
            <a:normAutofit/>
          </a:bodyPr>
          <a:lstStyle/>
          <a:p>
            <a:pPr algn="ctr"/>
            <a:r>
              <a:rPr lang="en-US" sz="3200" dirty="0">
                <a:highlight>
                  <a:srgbClr val="FFFF00"/>
                </a:highlight>
              </a:rPr>
              <a:t>Wait vs Until</a:t>
            </a:r>
            <a:endParaRPr lang="en-IN" sz="3200" dirty="0">
              <a:highlight>
                <a:srgbClr val="FFFF00"/>
              </a:highlight>
            </a:endParaRPr>
          </a:p>
        </p:txBody>
      </p:sp>
      <p:sp>
        <p:nvSpPr>
          <p:cNvPr id="3" name="Content Placeholder 2">
            <a:extLst>
              <a:ext uri="{FF2B5EF4-FFF2-40B4-BE49-F238E27FC236}">
                <a16:creationId xmlns:a16="http://schemas.microsoft.com/office/drawing/2014/main" id="{72501005-0F25-334E-EE0F-FC5C783087F5}"/>
              </a:ext>
            </a:extLst>
          </p:cNvPr>
          <p:cNvSpPr>
            <a:spLocks noGrp="1"/>
          </p:cNvSpPr>
          <p:nvPr>
            <p:ph idx="1"/>
          </p:nvPr>
        </p:nvSpPr>
        <p:spPr>
          <a:xfrm>
            <a:off x="359596" y="914400"/>
            <a:ext cx="10994204" cy="5589142"/>
          </a:xfrm>
        </p:spPr>
        <p:txBody>
          <a:bodyPr/>
          <a:lstStyle/>
          <a:p>
            <a:pPr algn="l"/>
            <a:r>
              <a:rPr lang="en-US" sz="2000" b="0" i="0" dirty="0">
                <a:solidFill>
                  <a:srgbClr val="222222"/>
                </a:solidFill>
                <a:effectLst/>
              </a:rPr>
              <a:t>The </a:t>
            </a:r>
            <a:r>
              <a:rPr lang="en-US" sz="2000" b="1" i="0" dirty="0">
                <a:solidFill>
                  <a:srgbClr val="222222"/>
                </a:solidFill>
                <a:effectLst/>
              </a:rPr>
              <a:t>Until</a:t>
            </a:r>
            <a:r>
              <a:rPr lang="en-US" sz="2000" b="0" i="0" dirty="0">
                <a:solidFill>
                  <a:srgbClr val="222222"/>
                </a:solidFill>
                <a:effectLst/>
              </a:rPr>
              <a:t> activity is a compound activity. It executes its child activities in a loop, until one of the below conditions is met:</a:t>
            </a:r>
          </a:p>
          <a:p>
            <a:pPr algn="l">
              <a:buFont typeface="Arial" panose="020B0604020202020204" pitchFamily="34" charset="0"/>
              <a:buChar char="•"/>
            </a:pPr>
            <a:r>
              <a:rPr lang="en-US" sz="2000" b="0" i="0" dirty="0">
                <a:solidFill>
                  <a:srgbClr val="222222"/>
                </a:solidFill>
                <a:effectLst/>
              </a:rPr>
              <a:t>The condition it's associated with, evaluates to true</a:t>
            </a:r>
          </a:p>
          <a:p>
            <a:pPr algn="l">
              <a:buFont typeface="Arial" panose="020B0604020202020204" pitchFamily="34" charset="0"/>
              <a:buChar char="•"/>
            </a:pPr>
            <a:r>
              <a:rPr lang="en-US" sz="2000" b="0" i="0" dirty="0">
                <a:solidFill>
                  <a:srgbClr val="222222"/>
                </a:solidFill>
                <a:effectLst/>
              </a:rPr>
              <a:t>Its timeout period elapses</a:t>
            </a:r>
          </a:p>
          <a:p>
            <a:pPr algn="l">
              <a:buFont typeface="Arial" panose="020B0604020202020204" pitchFamily="34" charset="0"/>
              <a:buChar char="•"/>
            </a:pPr>
            <a:endParaRPr lang="en-US" sz="2000" dirty="0">
              <a:solidFill>
                <a:srgbClr val="222222"/>
              </a:solidFill>
            </a:endParaRPr>
          </a:p>
          <a:p>
            <a:pPr algn="l">
              <a:buFont typeface="Arial" panose="020B0604020202020204" pitchFamily="34" charset="0"/>
              <a:buChar char="•"/>
            </a:pPr>
            <a:r>
              <a:rPr lang="en-US" sz="2000" b="0" i="0" dirty="0">
                <a:solidFill>
                  <a:srgbClr val="222222"/>
                </a:solidFill>
                <a:effectLst/>
              </a:rPr>
              <a:t>The </a:t>
            </a:r>
            <a:r>
              <a:rPr lang="en-US" sz="2000" b="1" i="0" dirty="0">
                <a:solidFill>
                  <a:srgbClr val="222222"/>
                </a:solidFill>
                <a:effectLst/>
              </a:rPr>
              <a:t>Wait</a:t>
            </a:r>
            <a:r>
              <a:rPr lang="en-US" sz="2000" b="0" i="0" dirty="0">
                <a:solidFill>
                  <a:srgbClr val="222222"/>
                </a:solidFill>
                <a:effectLst/>
              </a:rPr>
              <a:t> activity causes pipeline execution to pause for a specified period, before continuing with the execution of subsequent activities. This activity has a single parameter, </a:t>
            </a:r>
            <a:r>
              <a:rPr lang="en-US" sz="2000" b="1" i="0" dirty="0">
                <a:solidFill>
                  <a:srgbClr val="222222"/>
                </a:solidFill>
                <a:effectLst/>
              </a:rPr>
              <a:t>waitTimeInSeconds</a:t>
            </a:r>
            <a:r>
              <a:rPr lang="en-US" sz="2000" b="0" i="0" dirty="0">
                <a:solidFill>
                  <a:srgbClr val="222222"/>
                </a:solidFill>
                <a:effectLst/>
              </a:rPr>
              <a:t>, which identifies a wait period in seconds. We will be using this activity as part of the sample solution to demonstrate iteration logic in the next sections.</a:t>
            </a:r>
          </a:p>
          <a:p>
            <a:pPr algn="l">
              <a:buFont typeface="Arial" panose="020B0604020202020204" pitchFamily="34" charset="0"/>
              <a:buChar char="•"/>
            </a:pPr>
            <a:r>
              <a:rPr lang="en-US" sz="2000" dirty="0">
                <a:solidFill>
                  <a:srgbClr val="222222"/>
                </a:solidFill>
              </a:rPr>
              <a:t>Until use case: </a:t>
            </a:r>
            <a:r>
              <a:rPr lang="en-US" sz="2000" b="0" i="0" dirty="0">
                <a:effectLst/>
              </a:rPr>
              <a:t>You have a pipeline that copies data from an on-premises SQL Server into Azure Data Lake Storage. The pipeline will be triggered on a schedule at midnight every day. However, third party upstream systems mean the </a:t>
            </a:r>
            <a:r>
              <a:rPr lang="en-US" sz="2000" b="0" i="0" dirty="0">
                <a:effectLst/>
                <a:highlight>
                  <a:srgbClr val="FFFF00"/>
                </a:highlight>
              </a:rPr>
              <a:t>SQL tables may not actually be ready at midnight and we need to wait “until”</a:t>
            </a:r>
            <a:r>
              <a:rPr lang="en-US" sz="2000" b="0" i="0" dirty="0">
                <a:effectLst/>
              </a:rPr>
              <a:t> they are. The SQL database tables are loaded locally using SQL Agent jobs; therefore, we want to check when a particular agent job has completed before the upload into Azure</a:t>
            </a:r>
          </a:p>
          <a:p>
            <a:endParaRPr lang="en-IN" dirty="0"/>
          </a:p>
        </p:txBody>
      </p:sp>
    </p:spTree>
    <p:extLst>
      <p:ext uri="{BB962C8B-B14F-4D97-AF65-F5344CB8AC3E}">
        <p14:creationId xmlns:p14="http://schemas.microsoft.com/office/powerpoint/2010/main" val="23595584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FABDD-FE74-3063-4367-9A8B5E30413D}"/>
              </a:ext>
            </a:extLst>
          </p:cNvPr>
          <p:cNvSpPr>
            <a:spLocks noGrp="1"/>
          </p:cNvSpPr>
          <p:nvPr>
            <p:ph type="title"/>
          </p:nvPr>
        </p:nvSpPr>
        <p:spPr>
          <a:xfrm>
            <a:off x="704636" y="118546"/>
            <a:ext cx="10515600" cy="456808"/>
          </a:xfrm>
        </p:spPr>
        <p:txBody>
          <a:bodyPr>
            <a:normAutofit fontScale="90000"/>
          </a:bodyPr>
          <a:lstStyle/>
          <a:p>
            <a:r>
              <a:rPr lang="en-US" sz="3200" dirty="0">
                <a:solidFill>
                  <a:srgbClr val="FF0000"/>
                </a:solidFill>
              </a:rPr>
              <a:t>Until example::</a:t>
            </a:r>
            <a:endParaRPr lang="en-IN" sz="3200" dirty="0">
              <a:solidFill>
                <a:srgbClr val="FF0000"/>
              </a:solidFill>
            </a:endParaRPr>
          </a:p>
        </p:txBody>
      </p:sp>
      <p:sp>
        <p:nvSpPr>
          <p:cNvPr id="3" name="Content Placeholder 2">
            <a:extLst>
              <a:ext uri="{FF2B5EF4-FFF2-40B4-BE49-F238E27FC236}">
                <a16:creationId xmlns:a16="http://schemas.microsoft.com/office/drawing/2014/main" id="{70D5EF57-DCE8-D8A3-0AC7-BD7D6E93D640}"/>
              </a:ext>
            </a:extLst>
          </p:cNvPr>
          <p:cNvSpPr>
            <a:spLocks noGrp="1"/>
          </p:cNvSpPr>
          <p:nvPr>
            <p:ph idx="1"/>
          </p:nvPr>
        </p:nvSpPr>
        <p:spPr>
          <a:xfrm>
            <a:off x="0" y="760288"/>
            <a:ext cx="12191999" cy="6097712"/>
          </a:xfrm>
        </p:spPr>
        <p:txBody>
          <a:bodyPr/>
          <a:lstStyle/>
          <a:p>
            <a:r>
              <a:rPr lang="en-US" sz="2000" dirty="0"/>
              <a:t>Sample example with timeout error: give time out as 10 sec, with in the 10sec if we won’t get  the value then pipeline will fail. According to our example , if varx doesn’t reaches the 30 with in 10sec timeout then our pipeline is going to be fail. </a:t>
            </a:r>
          </a:p>
          <a:p>
            <a:endParaRPr lang="en-IN" dirty="0"/>
          </a:p>
        </p:txBody>
      </p:sp>
      <p:pic>
        <p:nvPicPr>
          <p:cNvPr id="5" name="Picture 4">
            <a:extLst>
              <a:ext uri="{FF2B5EF4-FFF2-40B4-BE49-F238E27FC236}">
                <a16:creationId xmlns:a16="http://schemas.microsoft.com/office/drawing/2014/main" id="{9A8AB0AC-C842-E110-76BA-93F6E27C34E5}"/>
              </a:ext>
            </a:extLst>
          </p:cNvPr>
          <p:cNvPicPr>
            <a:picLocks noChangeAspect="1"/>
          </p:cNvPicPr>
          <p:nvPr/>
        </p:nvPicPr>
        <p:blipFill>
          <a:blip r:embed="rId2"/>
          <a:stretch>
            <a:fillRect/>
          </a:stretch>
        </p:blipFill>
        <p:spPr>
          <a:xfrm>
            <a:off x="105665" y="2822824"/>
            <a:ext cx="6736924" cy="3804007"/>
          </a:xfrm>
          <a:prstGeom prst="rect">
            <a:avLst/>
          </a:prstGeom>
        </p:spPr>
      </p:pic>
      <p:pic>
        <p:nvPicPr>
          <p:cNvPr id="9" name="Picture 8">
            <a:extLst>
              <a:ext uri="{FF2B5EF4-FFF2-40B4-BE49-F238E27FC236}">
                <a16:creationId xmlns:a16="http://schemas.microsoft.com/office/drawing/2014/main" id="{51A7EA82-412D-3683-AB0B-C87E05E64DF7}"/>
              </a:ext>
            </a:extLst>
          </p:cNvPr>
          <p:cNvPicPr>
            <a:picLocks noChangeAspect="1"/>
          </p:cNvPicPr>
          <p:nvPr/>
        </p:nvPicPr>
        <p:blipFill>
          <a:blip r:embed="rId3"/>
          <a:stretch>
            <a:fillRect/>
          </a:stretch>
        </p:blipFill>
        <p:spPr>
          <a:xfrm>
            <a:off x="6965879" y="1369748"/>
            <a:ext cx="5226120" cy="1897434"/>
          </a:xfrm>
          <a:prstGeom prst="rect">
            <a:avLst/>
          </a:prstGeom>
        </p:spPr>
      </p:pic>
    </p:spTree>
    <p:extLst>
      <p:ext uri="{BB962C8B-B14F-4D97-AF65-F5344CB8AC3E}">
        <p14:creationId xmlns:p14="http://schemas.microsoft.com/office/powerpoint/2010/main" val="34116322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6C41CD-39A9-2D9C-9012-38C4A7C8990D}"/>
              </a:ext>
            </a:extLst>
          </p:cNvPr>
          <p:cNvSpPr>
            <a:spLocks noGrp="1"/>
          </p:cNvSpPr>
          <p:nvPr>
            <p:ph type="title"/>
          </p:nvPr>
        </p:nvSpPr>
        <p:spPr>
          <a:xfrm>
            <a:off x="838200" y="159643"/>
            <a:ext cx="10515600" cy="315912"/>
          </a:xfrm>
        </p:spPr>
        <p:txBody>
          <a:bodyPr>
            <a:normAutofit fontScale="90000"/>
          </a:bodyPr>
          <a:lstStyle/>
          <a:p>
            <a:r>
              <a:rPr lang="en-US" sz="2400" dirty="0">
                <a:solidFill>
                  <a:srgbClr val="FF0000"/>
                </a:solidFill>
              </a:rPr>
              <a:t>Continue…</a:t>
            </a:r>
            <a:endParaRPr lang="en-IN" sz="2400" dirty="0">
              <a:solidFill>
                <a:srgbClr val="FF0000"/>
              </a:solidFill>
            </a:endParaRPr>
          </a:p>
        </p:txBody>
      </p:sp>
      <p:sp>
        <p:nvSpPr>
          <p:cNvPr id="3" name="Content Placeholder 2">
            <a:extLst>
              <a:ext uri="{FF2B5EF4-FFF2-40B4-BE49-F238E27FC236}">
                <a16:creationId xmlns:a16="http://schemas.microsoft.com/office/drawing/2014/main" id="{5578A906-727B-6BCA-3F04-E2CC97847A74}"/>
              </a:ext>
            </a:extLst>
          </p:cNvPr>
          <p:cNvSpPr>
            <a:spLocks noGrp="1"/>
          </p:cNvSpPr>
          <p:nvPr>
            <p:ph idx="1"/>
          </p:nvPr>
        </p:nvSpPr>
        <p:spPr>
          <a:xfrm>
            <a:off x="369870" y="780836"/>
            <a:ext cx="10983930" cy="5396127"/>
          </a:xfrm>
        </p:spPr>
        <p:txBody>
          <a:bodyPr>
            <a:normAutofit/>
          </a:bodyPr>
          <a:lstStyle/>
          <a:p>
            <a:r>
              <a:rPr lang="en-US" sz="2000" dirty="0"/>
              <a:t>As, you can see in the output pipeline failed due to </a:t>
            </a:r>
            <a:r>
              <a:rPr lang="en-US" sz="2000" dirty="0">
                <a:highlight>
                  <a:srgbClr val="FFFF00"/>
                </a:highlight>
              </a:rPr>
              <a:t>timeout error </a:t>
            </a:r>
            <a:r>
              <a:rPr lang="en-US" sz="2000" dirty="0"/>
              <a:t>and varx value updated up to </a:t>
            </a:r>
            <a:r>
              <a:rPr lang="en-US" sz="2000" dirty="0">
                <a:solidFill>
                  <a:srgbClr val="FF0000"/>
                </a:solidFill>
              </a:rPr>
              <a:t>8</a:t>
            </a:r>
          </a:p>
          <a:p>
            <a:endParaRPr lang="en-IN" sz="2000" dirty="0"/>
          </a:p>
        </p:txBody>
      </p:sp>
      <p:pic>
        <p:nvPicPr>
          <p:cNvPr id="5" name="Picture 4">
            <a:extLst>
              <a:ext uri="{FF2B5EF4-FFF2-40B4-BE49-F238E27FC236}">
                <a16:creationId xmlns:a16="http://schemas.microsoft.com/office/drawing/2014/main" id="{08AD744B-B878-FD58-E79D-32D9CE10839E}"/>
              </a:ext>
            </a:extLst>
          </p:cNvPr>
          <p:cNvPicPr>
            <a:picLocks noChangeAspect="1"/>
          </p:cNvPicPr>
          <p:nvPr/>
        </p:nvPicPr>
        <p:blipFill>
          <a:blip r:embed="rId2"/>
          <a:stretch>
            <a:fillRect/>
          </a:stretch>
        </p:blipFill>
        <p:spPr>
          <a:xfrm>
            <a:off x="154114" y="1541123"/>
            <a:ext cx="6267234" cy="3606230"/>
          </a:xfrm>
          <a:prstGeom prst="rect">
            <a:avLst/>
          </a:prstGeom>
        </p:spPr>
      </p:pic>
      <p:pic>
        <p:nvPicPr>
          <p:cNvPr id="7" name="Picture 6">
            <a:extLst>
              <a:ext uri="{FF2B5EF4-FFF2-40B4-BE49-F238E27FC236}">
                <a16:creationId xmlns:a16="http://schemas.microsoft.com/office/drawing/2014/main" id="{91EA3DF0-38A9-3ADF-A544-F36A61193479}"/>
              </a:ext>
            </a:extLst>
          </p:cNvPr>
          <p:cNvPicPr>
            <a:picLocks noChangeAspect="1"/>
          </p:cNvPicPr>
          <p:nvPr/>
        </p:nvPicPr>
        <p:blipFill>
          <a:blip r:embed="rId3"/>
          <a:stretch>
            <a:fillRect/>
          </a:stretch>
        </p:blipFill>
        <p:spPr>
          <a:xfrm>
            <a:off x="6849437" y="2496620"/>
            <a:ext cx="4972693" cy="3092521"/>
          </a:xfrm>
          <a:prstGeom prst="rect">
            <a:avLst/>
          </a:prstGeom>
        </p:spPr>
      </p:pic>
    </p:spTree>
    <p:extLst>
      <p:ext uri="{BB962C8B-B14F-4D97-AF65-F5344CB8AC3E}">
        <p14:creationId xmlns:p14="http://schemas.microsoft.com/office/powerpoint/2010/main" val="605174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F5D13D0-954E-B00B-DDBA-B1D9AC8A0EB2}"/>
              </a:ext>
            </a:extLst>
          </p:cNvPr>
          <p:cNvSpPr>
            <a:spLocks noGrp="1"/>
          </p:cNvSpPr>
          <p:nvPr>
            <p:ph type="title"/>
          </p:nvPr>
        </p:nvSpPr>
        <p:spPr>
          <a:xfrm>
            <a:off x="630936" y="640080"/>
            <a:ext cx="4818888" cy="1481328"/>
          </a:xfrm>
        </p:spPr>
        <p:txBody>
          <a:bodyPr anchor="b">
            <a:normAutofit/>
          </a:bodyPr>
          <a:lstStyle/>
          <a:p>
            <a:r>
              <a:rPr lang="en-US" sz="3800"/>
              <a:t>                                      </a:t>
            </a:r>
            <a:r>
              <a:rPr lang="en-US" sz="3800">
                <a:highlight>
                  <a:srgbClr val="FFFF00"/>
                </a:highlight>
              </a:rPr>
              <a:t>::Data Bricks Activities::</a:t>
            </a:r>
            <a:endParaRPr lang="en-IN" sz="3800">
              <a:highlight>
                <a:srgbClr val="FFFF00"/>
              </a:highlight>
            </a:endParaRPr>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AD046CB-805A-A895-3D0A-729AA0CF212C}"/>
              </a:ext>
            </a:extLst>
          </p:cNvPr>
          <p:cNvSpPr>
            <a:spLocks noGrp="1"/>
          </p:cNvSpPr>
          <p:nvPr>
            <p:ph idx="1"/>
          </p:nvPr>
        </p:nvSpPr>
        <p:spPr>
          <a:xfrm>
            <a:off x="630936" y="2660904"/>
            <a:ext cx="5122592" cy="3629140"/>
          </a:xfrm>
        </p:spPr>
        <p:txBody>
          <a:bodyPr anchor="t">
            <a:normAutofit/>
          </a:bodyPr>
          <a:lstStyle/>
          <a:p>
            <a:r>
              <a:rPr lang="en-US" sz="2200" dirty="0"/>
              <a:t>Data Bricks Activities are nothing but , it’s used to execute activities like data bricks notebook, JAR and python which are useful when we written our custom code using python or java or scala for data processing and need to execute in ADF.</a:t>
            </a:r>
          </a:p>
          <a:p>
            <a:endParaRPr lang="en-IN" sz="2200" dirty="0"/>
          </a:p>
        </p:txBody>
      </p:sp>
      <p:pic>
        <p:nvPicPr>
          <p:cNvPr id="4" name="Picture 3">
            <a:extLst>
              <a:ext uri="{FF2B5EF4-FFF2-40B4-BE49-F238E27FC236}">
                <a16:creationId xmlns:a16="http://schemas.microsoft.com/office/drawing/2014/main" id="{8FDF5AB0-D7E0-6B53-06A1-8373F88BE9B4}"/>
              </a:ext>
            </a:extLst>
          </p:cNvPr>
          <p:cNvPicPr>
            <a:picLocks noChangeAspect="1"/>
          </p:cNvPicPr>
          <p:nvPr/>
        </p:nvPicPr>
        <p:blipFill>
          <a:blip r:embed="rId2"/>
          <a:stretch>
            <a:fillRect/>
          </a:stretch>
        </p:blipFill>
        <p:spPr>
          <a:xfrm>
            <a:off x="7284378" y="1860855"/>
            <a:ext cx="4396928" cy="3547873"/>
          </a:xfrm>
          <a:prstGeom prst="rect">
            <a:avLst/>
          </a:prstGeom>
        </p:spPr>
      </p:pic>
    </p:spTree>
    <p:extLst>
      <p:ext uri="{BB962C8B-B14F-4D97-AF65-F5344CB8AC3E}">
        <p14:creationId xmlns:p14="http://schemas.microsoft.com/office/powerpoint/2010/main" val="727393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25A626-23B5-E849-DF7E-36EB671DEEAA}"/>
              </a:ext>
            </a:extLst>
          </p:cNvPr>
          <p:cNvSpPr>
            <a:spLocks noGrp="1"/>
          </p:cNvSpPr>
          <p:nvPr>
            <p:ph type="title"/>
          </p:nvPr>
        </p:nvSpPr>
        <p:spPr>
          <a:xfrm>
            <a:off x="0" y="640823"/>
            <a:ext cx="2926081" cy="3849897"/>
          </a:xfrm>
        </p:spPr>
        <p:txBody>
          <a:bodyPr anchor="ctr">
            <a:normAutofit/>
          </a:bodyPr>
          <a:lstStyle/>
          <a:p>
            <a:r>
              <a:rPr lang="en-US" sz="5400" dirty="0"/>
              <a:t>					::ETL::</a:t>
            </a:r>
            <a:endParaRPr lang="en-IN" sz="5400"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2C69723F-B6C2-7F6C-4581-FF6F78A2B886}"/>
              </a:ext>
            </a:extLst>
          </p:cNvPr>
          <p:cNvGraphicFramePr>
            <a:graphicFrameLocks noGrp="1"/>
          </p:cNvGraphicFramePr>
          <p:nvPr>
            <p:ph idx="1"/>
            <p:extLst>
              <p:ext uri="{D42A27DB-BD31-4B8C-83A1-F6EECF244321}">
                <p14:modId xmlns:p14="http://schemas.microsoft.com/office/powerpoint/2010/main" val="759076517"/>
              </p:ext>
            </p:extLst>
          </p:nvPr>
        </p:nvGraphicFramePr>
        <p:xfrm>
          <a:off x="3056128" y="660930"/>
          <a:ext cx="8502562" cy="54303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325728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6C9C6A-4C85-AB3C-B650-FEB7F73983E8}"/>
              </a:ext>
            </a:extLst>
          </p:cNvPr>
          <p:cNvSpPr>
            <a:spLocks noGrp="1"/>
          </p:cNvSpPr>
          <p:nvPr>
            <p:ph type="title"/>
          </p:nvPr>
        </p:nvSpPr>
        <p:spPr>
          <a:xfrm>
            <a:off x="589560" y="856180"/>
            <a:ext cx="5279408" cy="1128068"/>
          </a:xfrm>
        </p:spPr>
        <p:txBody>
          <a:bodyPr anchor="ctr">
            <a:normAutofit/>
          </a:bodyPr>
          <a:lstStyle/>
          <a:p>
            <a:r>
              <a:rPr lang="en-US" sz="2800" dirty="0"/>
              <a:t>Continue….</a:t>
            </a:r>
            <a:endParaRPr lang="en-IN" sz="2800" dirty="0"/>
          </a:p>
        </p:txBody>
      </p:sp>
      <p:grpSp>
        <p:nvGrpSpPr>
          <p:cNvPr id="14" name="Group 1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2FF307-9DEA-9AD0-1A14-6CC374850791}"/>
              </a:ext>
            </a:extLst>
          </p:cNvPr>
          <p:cNvSpPr>
            <a:spLocks noGrp="1"/>
          </p:cNvSpPr>
          <p:nvPr>
            <p:ph idx="1"/>
          </p:nvPr>
        </p:nvSpPr>
        <p:spPr>
          <a:xfrm>
            <a:off x="87363" y="2178686"/>
            <a:ext cx="6447001" cy="4439231"/>
          </a:xfrm>
        </p:spPr>
        <p:txBody>
          <a:bodyPr anchor="ctr">
            <a:normAutofit/>
          </a:bodyPr>
          <a:lstStyle/>
          <a:p>
            <a:r>
              <a:rPr lang="en-US" sz="2000" dirty="0"/>
              <a:t>In general, Data Bricks is one of resource or IDE in Azure used to write the custom code for the data processing and transformation . Files in Data Bricks is called as </a:t>
            </a:r>
            <a:r>
              <a:rPr lang="en-US" sz="2000" dirty="0">
                <a:highlight>
                  <a:srgbClr val="00FF00"/>
                </a:highlight>
              </a:rPr>
              <a:t>“Notebook”. </a:t>
            </a:r>
          </a:p>
          <a:p>
            <a:r>
              <a:rPr lang="en-US" sz="2000" dirty="0"/>
              <a:t>In Azure DataBricks tab provide the </a:t>
            </a:r>
            <a:r>
              <a:rPr lang="en-US" sz="2000" dirty="0">
                <a:highlight>
                  <a:srgbClr val="FFFF00"/>
                </a:highlight>
              </a:rPr>
              <a:t>DataBricks Linked service </a:t>
            </a:r>
          </a:p>
          <a:p>
            <a:r>
              <a:rPr lang="en-US" sz="2000" dirty="0"/>
              <a:t> In settings Tab : Mention the Notebook path to be executed</a:t>
            </a:r>
          </a:p>
          <a:p>
            <a:r>
              <a:rPr lang="en-US" sz="2000" dirty="0"/>
              <a:t>Base parameters : if there are any parameters mentioned for our notebook then pass those parameters here.</a:t>
            </a:r>
          </a:p>
          <a:p>
            <a:r>
              <a:rPr lang="en-US" sz="2000" dirty="0"/>
              <a:t>Useful link : </a:t>
            </a:r>
            <a:r>
              <a:rPr lang="en-US" sz="2000" dirty="0">
                <a:hlinkClick r:id="rId2"/>
              </a:rPr>
              <a:t>https://learn.microsoft.com/en-us/azure/data-factory/transform-data-using-databricks-notebook</a:t>
            </a:r>
            <a:endParaRPr lang="en-US" sz="2000" dirty="0"/>
          </a:p>
          <a:p>
            <a:endParaRPr lang="en-US" sz="2000" dirty="0"/>
          </a:p>
        </p:txBody>
      </p:sp>
      <p:sp>
        <p:nvSpPr>
          <p:cNvPr id="20" name="Rectangle 1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26BA4C5D-956E-0DF7-1092-D05675C2E7CF}"/>
              </a:ext>
            </a:extLst>
          </p:cNvPr>
          <p:cNvPicPr>
            <a:picLocks noChangeAspect="1"/>
          </p:cNvPicPr>
          <p:nvPr/>
        </p:nvPicPr>
        <p:blipFill rotWithShape="1">
          <a:blip r:embed="rId3"/>
          <a:srcRect r="34095" b="3"/>
          <a:stretch/>
        </p:blipFill>
        <p:spPr>
          <a:xfrm>
            <a:off x="7083423" y="581892"/>
            <a:ext cx="4397433" cy="2518756"/>
          </a:xfrm>
          <a:prstGeom prst="rect">
            <a:avLst/>
          </a:prstGeom>
        </p:spPr>
      </p:pic>
      <p:sp>
        <p:nvSpPr>
          <p:cNvPr id="24" name="Rectangle 23">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DE7D04C-B3E0-11CA-425B-A62F63C263F3}"/>
              </a:ext>
            </a:extLst>
          </p:cNvPr>
          <p:cNvPicPr>
            <a:picLocks noChangeAspect="1"/>
          </p:cNvPicPr>
          <p:nvPr/>
        </p:nvPicPr>
        <p:blipFill rotWithShape="1">
          <a:blip r:embed="rId4"/>
          <a:srcRect r="22776" b="-2"/>
          <a:stretch/>
        </p:blipFill>
        <p:spPr>
          <a:xfrm>
            <a:off x="7083423" y="3707894"/>
            <a:ext cx="4395569" cy="2518756"/>
          </a:xfrm>
          <a:prstGeom prst="rect">
            <a:avLst/>
          </a:prstGeom>
        </p:spPr>
      </p:pic>
    </p:spTree>
    <p:extLst>
      <p:ext uri="{BB962C8B-B14F-4D97-AF65-F5344CB8AC3E}">
        <p14:creationId xmlns:p14="http://schemas.microsoft.com/office/powerpoint/2010/main" val="2556846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7504E-FE22-F93E-A338-FA7ACCA9E0F7}"/>
              </a:ext>
            </a:extLst>
          </p:cNvPr>
          <p:cNvSpPr>
            <a:spLocks noGrp="1"/>
          </p:cNvSpPr>
          <p:nvPr>
            <p:ph type="title"/>
          </p:nvPr>
        </p:nvSpPr>
        <p:spPr>
          <a:xfrm>
            <a:off x="782548" y="128820"/>
            <a:ext cx="10515600" cy="552218"/>
          </a:xfrm>
        </p:spPr>
        <p:txBody>
          <a:bodyPr>
            <a:normAutofit/>
          </a:bodyPr>
          <a:lstStyle/>
          <a:p>
            <a:r>
              <a:rPr lang="en-US" sz="3200" dirty="0"/>
              <a:t>			</a:t>
            </a:r>
            <a:r>
              <a:rPr lang="en-US" sz="3200" dirty="0">
                <a:highlight>
                  <a:srgbClr val="FFFF00"/>
                </a:highlight>
              </a:rPr>
              <a:t>:: DataBricks – Jar Activity ::</a:t>
            </a:r>
            <a:endParaRPr lang="en-IN" sz="3200" dirty="0">
              <a:highlight>
                <a:srgbClr val="FFFF00"/>
              </a:highlight>
            </a:endParaRPr>
          </a:p>
        </p:txBody>
      </p:sp>
      <p:sp>
        <p:nvSpPr>
          <p:cNvPr id="3" name="Content Placeholder 2">
            <a:extLst>
              <a:ext uri="{FF2B5EF4-FFF2-40B4-BE49-F238E27FC236}">
                <a16:creationId xmlns:a16="http://schemas.microsoft.com/office/drawing/2014/main" id="{C064F249-A145-FF40-67B6-C09573ED0202}"/>
              </a:ext>
            </a:extLst>
          </p:cNvPr>
          <p:cNvSpPr>
            <a:spLocks noGrp="1"/>
          </p:cNvSpPr>
          <p:nvPr>
            <p:ph idx="1"/>
          </p:nvPr>
        </p:nvSpPr>
        <p:spPr>
          <a:xfrm>
            <a:off x="154112" y="681038"/>
            <a:ext cx="11702266" cy="6176962"/>
          </a:xfrm>
        </p:spPr>
        <p:txBody>
          <a:bodyPr/>
          <a:lstStyle/>
          <a:p>
            <a:r>
              <a:rPr lang="en-US" sz="2400" dirty="0"/>
              <a:t>Jar activity is used to execute the java or scala code written in the DataBricks </a:t>
            </a:r>
          </a:p>
          <a:p>
            <a:r>
              <a:rPr lang="en-US" sz="2400" dirty="0"/>
              <a:t>In settings Tab : </a:t>
            </a:r>
          </a:p>
          <a:p>
            <a:r>
              <a:rPr lang="en-US" sz="2400" b="0" i="0" dirty="0">
                <a:solidFill>
                  <a:srgbClr val="242424"/>
                </a:solidFill>
                <a:effectLst/>
                <a:latin typeface="-apple-system"/>
              </a:rPr>
              <a:t>Main Class Name : The full name of the class containing the main method to be executed. This class must be contained in the JAR provided under append libraries. Parameters are nothing but Parameters that will be passed to the main method.</a:t>
            </a:r>
          </a:p>
          <a:p>
            <a:r>
              <a:rPr lang="en-US" sz="2400" dirty="0">
                <a:solidFill>
                  <a:srgbClr val="242424"/>
                </a:solidFill>
                <a:latin typeface="-apple-system"/>
              </a:rPr>
              <a:t>Useful link : </a:t>
            </a:r>
            <a:r>
              <a:rPr lang="en-US" sz="2400" dirty="0">
                <a:solidFill>
                  <a:srgbClr val="242424"/>
                </a:solidFill>
                <a:latin typeface="-apple-system"/>
                <a:hlinkClick r:id="rId2"/>
              </a:rPr>
              <a:t>https://learn.microsoft.com/en-us/azure/data-factory/transform-data-databricks-jar</a:t>
            </a:r>
            <a:endParaRPr lang="en-US" sz="2400" dirty="0">
              <a:solidFill>
                <a:srgbClr val="242424"/>
              </a:solidFill>
              <a:latin typeface="-apple-system"/>
            </a:endParaRPr>
          </a:p>
          <a:p>
            <a:endParaRPr lang="en-US" sz="2400" dirty="0"/>
          </a:p>
          <a:p>
            <a:endParaRPr lang="en-IN" dirty="0"/>
          </a:p>
        </p:txBody>
      </p:sp>
      <p:pic>
        <p:nvPicPr>
          <p:cNvPr id="5" name="Picture 4">
            <a:extLst>
              <a:ext uri="{FF2B5EF4-FFF2-40B4-BE49-F238E27FC236}">
                <a16:creationId xmlns:a16="http://schemas.microsoft.com/office/drawing/2014/main" id="{85AF2332-FE70-FAEB-4D04-BB79F41CF99B}"/>
              </a:ext>
            </a:extLst>
          </p:cNvPr>
          <p:cNvPicPr>
            <a:picLocks noChangeAspect="1"/>
          </p:cNvPicPr>
          <p:nvPr/>
        </p:nvPicPr>
        <p:blipFill>
          <a:blip r:embed="rId3"/>
          <a:stretch>
            <a:fillRect/>
          </a:stretch>
        </p:blipFill>
        <p:spPr>
          <a:xfrm>
            <a:off x="242942" y="4191856"/>
            <a:ext cx="5543550" cy="2220288"/>
          </a:xfrm>
          <a:prstGeom prst="rect">
            <a:avLst/>
          </a:prstGeom>
        </p:spPr>
      </p:pic>
      <p:pic>
        <p:nvPicPr>
          <p:cNvPr id="9" name="Picture 8">
            <a:extLst>
              <a:ext uri="{FF2B5EF4-FFF2-40B4-BE49-F238E27FC236}">
                <a16:creationId xmlns:a16="http://schemas.microsoft.com/office/drawing/2014/main" id="{AD8EFD2B-C22D-550D-CC11-2B1BB744D30E}"/>
              </a:ext>
            </a:extLst>
          </p:cNvPr>
          <p:cNvPicPr>
            <a:picLocks noChangeAspect="1"/>
          </p:cNvPicPr>
          <p:nvPr/>
        </p:nvPicPr>
        <p:blipFill>
          <a:blip r:embed="rId4"/>
          <a:stretch>
            <a:fillRect/>
          </a:stretch>
        </p:blipFill>
        <p:spPr>
          <a:xfrm>
            <a:off x="6788114" y="3852811"/>
            <a:ext cx="4867275" cy="2650731"/>
          </a:xfrm>
          <a:prstGeom prst="rect">
            <a:avLst/>
          </a:prstGeom>
        </p:spPr>
      </p:pic>
    </p:spTree>
    <p:extLst>
      <p:ext uri="{BB962C8B-B14F-4D97-AF65-F5344CB8AC3E}">
        <p14:creationId xmlns:p14="http://schemas.microsoft.com/office/powerpoint/2010/main" val="647963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FCF0-D273-398E-47A9-6E547748E105}"/>
              </a:ext>
            </a:extLst>
          </p:cNvPr>
          <p:cNvSpPr>
            <a:spLocks noGrp="1"/>
          </p:cNvSpPr>
          <p:nvPr>
            <p:ph type="title"/>
          </p:nvPr>
        </p:nvSpPr>
        <p:spPr>
          <a:xfrm>
            <a:off x="684088" y="120997"/>
            <a:ext cx="10515600" cy="772855"/>
          </a:xfrm>
        </p:spPr>
        <p:txBody>
          <a:bodyPr>
            <a:normAutofit/>
          </a:bodyPr>
          <a:lstStyle/>
          <a:p>
            <a:pPr algn="ctr"/>
            <a:r>
              <a:rPr lang="en-US" sz="3200" dirty="0">
                <a:highlight>
                  <a:srgbClr val="FFFF00"/>
                </a:highlight>
              </a:rPr>
              <a:t>:: DataBricks – Python Activity ::</a:t>
            </a:r>
            <a:endParaRPr lang="en-IN" sz="3200" dirty="0"/>
          </a:p>
        </p:txBody>
      </p:sp>
      <p:sp>
        <p:nvSpPr>
          <p:cNvPr id="3" name="Content Placeholder 2">
            <a:extLst>
              <a:ext uri="{FF2B5EF4-FFF2-40B4-BE49-F238E27FC236}">
                <a16:creationId xmlns:a16="http://schemas.microsoft.com/office/drawing/2014/main" id="{741E75BD-0CAD-19F0-0A02-1E7AA66C026C}"/>
              </a:ext>
            </a:extLst>
          </p:cNvPr>
          <p:cNvSpPr>
            <a:spLocks noGrp="1"/>
          </p:cNvSpPr>
          <p:nvPr>
            <p:ph idx="1"/>
          </p:nvPr>
        </p:nvSpPr>
        <p:spPr>
          <a:xfrm>
            <a:off x="174661" y="996592"/>
            <a:ext cx="11856377" cy="5661061"/>
          </a:xfrm>
        </p:spPr>
        <p:txBody>
          <a:bodyPr>
            <a:normAutofit/>
          </a:bodyPr>
          <a:lstStyle/>
          <a:p>
            <a:r>
              <a:rPr lang="en-US" sz="2000" dirty="0"/>
              <a:t>Python Activity : </a:t>
            </a:r>
            <a:r>
              <a:rPr lang="en-US" sz="2000" b="0" i="0" dirty="0">
                <a:effectLst/>
              </a:rPr>
              <a:t>If you use a plain python file, you will need to instantiate your own </a:t>
            </a:r>
            <a:r>
              <a:rPr lang="en-US" sz="2000" b="0" i="0" dirty="0" err="1">
                <a:effectLst/>
              </a:rPr>
              <a:t>SparkSession</a:t>
            </a:r>
            <a:r>
              <a:rPr lang="en-US" sz="2000" b="0" i="0" dirty="0">
                <a:effectLst/>
              </a:rPr>
              <a:t> so the code will run locally</a:t>
            </a:r>
          </a:p>
          <a:p>
            <a:r>
              <a:rPr lang="en-US" sz="2000" dirty="0"/>
              <a:t>In settings Tab:</a:t>
            </a:r>
          </a:p>
          <a:p>
            <a:r>
              <a:rPr lang="en-US" sz="2000" b="0" i="0" dirty="0">
                <a:effectLst/>
              </a:rPr>
              <a:t>Python file : </a:t>
            </a:r>
            <a:r>
              <a:rPr lang="en-US" sz="2000" b="0" i="0" dirty="0">
                <a:solidFill>
                  <a:srgbClr val="242424"/>
                </a:solidFill>
                <a:effectLst/>
              </a:rPr>
              <a:t>The URI of the Python file to be executed. DBFS paths are supported. To get this DBFS URI, use the Databricks CLI, click to view more information.</a:t>
            </a:r>
            <a:endParaRPr lang="en-US" sz="2000" b="0" i="0" dirty="0">
              <a:effectLst/>
            </a:endParaRPr>
          </a:p>
          <a:p>
            <a:r>
              <a:rPr lang="en-IN" sz="2000" dirty="0"/>
              <a:t>Useful link: </a:t>
            </a:r>
            <a:r>
              <a:rPr lang="en-IN" sz="2000" dirty="0">
                <a:hlinkClick r:id="rId2"/>
              </a:rPr>
              <a:t>https://learn.microsoft.com/en-us/azure/data-factory/transform-data-databricks-python</a:t>
            </a:r>
            <a:endParaRPr lang="en-IN" sz="2000" dirty="0"/>
          </a:p>
          <a:p>
            <a:endParaRPr lang="en-IN" sz="2000" dirty="0"/>
          </a:p>
        </p:txBody>
      </p:sp>
      <p:pic>
        <p:nvPicPr>
          <p:cNvPr id="5" name="Picture 4">
            <a:extLst>
              <a:ext uri="{FF2B5EF4-FFF2-40B4-BE49-F238E27FC236}">
                <a16:creationId xmlns:a16="http://schemas.microsoft.com/office/drawing/2014/main" id="{2EB73F17-E8A4-9DEB-5EB9-E4B2D8863BB0}"/>
              </a:ext>
            </a:extLst>
          </p:cNvPr>
          <p:cNvPicPr>
            <a:picLocks noChangeAspect="1"/>
          </p:cNvPicPr>
          <p:nvPr/>
        </p:nvPicPr>
        <p:blipFill>
          <a:blip r:embed="rId3"/>
          <a:stretch>
            <a:fillRect/>
          </a:stretch>
        </p:blipFill>
        <p:spPr>
          <a:xfrm>
            <a:off x="7270679" y="3531740"/>
            <a:ext cx="4849402" cy="3082248"/>
          </a:xfrm>
          <a:prstGeom prst="rect">
            <a:avLst/>
          </a:prstGeom>
        </p:spPr>
      </p:pic>
    </p:spTree>
    <p:extLst>
      <p:ext uri="{BB962C8B-B14F-4D97-AF65-F5344CB8AC3E}">
        <p14:creationId xmlns:p14="http://schemas.microsoft.com/office/powerpoint/2010/main" val="33493351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57D565-40EC-0230-AB04-869B58BAA604}"/>
              </a:ext>
            </a:extLst>
          </p:cNvPr>
          <p:cNvSpPr>
            <a:spLocks noGrp="1"/>
          </p:cNvSpPr>
          <p:nvPr>
            <p:ph type="title"/>
          </p:nvPr>
        </p:nvSpPr>
        <p:spPr>
          <a:xfrm>
            <a:off x="572493" y="238539"/>
            <a:ext cx="11018520" cy="1434415"/>
          </a:xfrm>
        </p:spPr>
        <p:txBody>
          <a:bodyPr anchor="b">
            <a:normAutofit/>
          </a:bodyPr>
          <a:lstStyle/>
          <a:p>
            <a:r>
              <a:rPr lang="en-US" sz="3600" dirty="0"/>
              <a:t> </a:t>
            </a:r>
            <a:r>
              <a:rPr lang="en-US" sz="3600" dirty="0">
                <a:highlight>
                  <a:srgbClr val="FFFF00"/>
                </a:highlight>
              </a:rPr>
              <a:t>::Azure Function::</a:t>
            </a:r>
            <a:endParaRPr lang="en-IN" sz="3600" dirty="0">
              <a:highlight>
                <a:srgbClr val="FFFF00"/>
              </a:highlight>
            </a:endParaRP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7263E37-C6AE-44CC-34B6-B840CDF5E3F7}"/>
              </a:ext>
            </a:extLst>
          </p:cNvPr>
          <p:cNvSpPr>
            <a:spLocks noGrp="1"/>
          </p:cNvSpPr>
          <p:nvPr>
            <p:ph idx="1"/>
          </p:nvPr>
        </p:nvSpPr>
        <p:spPr>
          <a:xfrm>
            <a:off x="113016" y="2071315"/>
            <a:ext cx="7549468" cy="4548145"/>
          </a:xfrm>
        </p:spPr>
        <p:txBody>
          <a:bodyPr anchor="t">
            <a:normAutofit/>
          </a:bodyPr>
          <a:lstStyle/>
          <a:p>
            <a:r>
              <a:rPr lang="en-US" sz="1800" dirty="0"/>
              <a:t>Azure function : it’s a serverless function used to execute the custom code written by the following programming languages like .NET, Python, </a:t>
            </a:r>
            <a:r>
              <a:rPr lang="en-US" sz="1800" dirty="0" err="1"/>
              <a:t>c#</a:t>
            </a:r>
            <a:r>
              <a:rPr lang="en-US" sz="1800" dirty="0"/>
              <a:t> etc.,</a:t>
            </a:r>
          </a:p>
          <a:p>
            <a:r>
              <a:rPr lang="en-US" sz="1800" b="0" i="0" dirty="0">
                <a:effectLst/>
              </a:rPr>
              <a:t>The Azure Function activity allows you to run </a:t>
            </a:r>
            <a:r>
              <a:rPr lang="en-US" sz="1800" b="0" i="0" u="none" strike="noStrike" dirty="0">
                <a:effectLst/>
                <a:hlinkClick r:id="rId2"/>
              </a:rPr>
              <a:t>Azure Functions</a:t>
            </a:r>
            <a:r>
              <a:rPr lang="en-US" sz="1800" b="0" i="0" dirty="0">
                <a:effectLst/>
              </a:rPr>
              <a:t> in an Azure Data Factory or Synapse pipeline. To run an Azure Function, you must create a linked service connection. Then you can use the linked service with an activity that specifies the Azure Function that you plan to execute.</a:t>
            </a:r>
          </a:p>
          <a:p>
            <a:r>
              <a:rPr lang="en-IN" sz="1800" dirty="0"/>
              <a:t>Provide the Azure function linked service </a:t>
            </a:r>
          </a:p>
          <a:p>
            <a:r>
              <a:rPr lang="en-IN" sz="1800" dirty="0"/>
              <a:t>Mention the Function name you defined </a:t>
            </a:r>
          </a:p>
          <a:p>
            <a:r>
              <a:rPr lang="en-IN" sz="1800" dirty="0"/>
              <a:t>Method : </a:t>
            </a:r>
            <a:r>
              <a:rPr lang="en-US" sz="1800" b="0" i="0" dirty="0">
                <a:effectLst/>
              </a:rPr>
              <a:t>REST API method for the function call</a:t>
            </a:r>
          </a:p>
          <a:p>
            <a:r>
              <a:rPr lang="en-US" sz="1800" b="0" i="0" dirty="0">
                <a:effectLst/>
              </a:rPr>
              <a:t>Headers that are sent to the request. For example, to set the language and type on a request: "headers": { "Accept-Language": "</a:t>
            </a:r>
            <a:r>
              <a:rPr lang="en-US" sz="1800" b="0" i="0" dirty="0" err="1">
                <a:effectLst/>
              </a:rPr>
              <a:t>en</a:t>
            </a:r>
            <a:r>
              <a:rPr lang="en-US" sz="1800" b="0" i="0" dirty="0">
                <a:effectLst/>
              </a:rPr>
              <a:t>-us", "Content-Type": "application/</a:t>
            </a:r>
            <a:r>
              <a:rPr lang="en-US" sz="1800" b="0" i="0" dirty="0" err="1">
                <a:effectLst/>
              </a:rPr>
              <a:t>json</a:t>
            </a:r>
            <a:r>
              <a:rPr lang="en-US" sz="1800" b="0" i="0" dirty="0">
                <a:effectLst/>
              </a:rPr>
              <a:t>" }</a:t>
            </a:r>
            <a:endParaRPr lang="en-US" sz="1800" dirty="0"/>
          </a:p>
          <a:p>
            <a:r>
              <a:rPr lang="en-US" sz="1800" dirty="0"/>
              <a:t>Useful link : </a:t>
            </a:r>
            <a:r>
              <a:rPr lang="en-US" sz="1800" dirty="0">
                <a:hlinkClick r:id="rId3"/>
              </a:rPr>
              <a:t>https://learn.microsoft.com/en-us/azure/data-factory/control-flow-azure-function-activity</a:t>
            </a:r>
            <a:endParaRPr lang="en-US" sz="1800" dirty="0"/>
          </a:p>
          <a:p>
            <a:endParaRPr lang="en-IN" sz="1500" dirty="0"/>
          </a:p>
        </p:txBody>
      </p:sp>
      <p:pic>
        <p:nvPicPr>
          <p:cNvPr id="5" name="Picture 4">
            <a:extLst>
              <a:ext uri="{FF2B5EF4-FFF2-40B4-BE49-F238E27FC236}">
                <a16:creationId xmlns:a16="http://schemas.microsoft.com/office/drawing/2014/main" id="{33FBF14D-006F-15ED-730A-A6DD9DEA2152}"/>
              </a:ext>
            </a:extLst>
          </p:cNvPr>
          <p:cNvPicPr>
            <a:picLocks noChangeAspect="1"/>
          </p:cNvPicPr>
          <p:nvPr/>
        </p:nvPicPr>
        <p:blipFill rotWithShape="1">
          <a:blip r:embed="rId4"/>
          <a:srcRect r="49492" b="-1"/>
          <a:stretch/>
        </p:blipFill>
        <p:spPr>
          <a:xfrm>
            <a:off x="8013843" y="2071315"/>
            <a:ext cx="3823750" cy="4096512"/>
          </a:xfrm>
          <a:prstGeom prst="rect">
            <a:avLst/>
          </a:prstGeom>
        </p:spPr>
      </p:pic>
    </p:spTree>
    <p:extLst>
      <p:ext uri="{BB962C8B-B14F-4D97-AF65-F5344CB8AC3E}">
        <p14:creationId xmlns:p14="http://schemas.microsoft.com/office/powerpoint/2010/main" val="87779476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0843E-8ED6-709F-134F-E66810E159ED}"/>
              </a:ext>
            </a:extLst>
          </p:cNvPr>
          <p:cNvSpPr>
            <a:spLocks noGrp="1"/>
          </p:cNvSpPr>
          <p:nvPr>
            <p:ph type="title"/>
          </p:nvPr>
        </p:nvSpPr>
        <p:spPr>
          <a:xfrm>
            <a:off x="756007" y="49569"/>
            <a:ext cx="10515600" cy="631468"/>
          </a:xfrm>
        </p:spPr>
        <p:txBody>
          <a:bodyPr>
            <a:normAutofit/>
          </a:bodyPr>
          <a:lstStyle/>
          <a:p>
            <a:pPr algn="ctr"/>
            <a:r>
              <a:rPr lang="en-US" sz="3200" dirty="0">
                <a:highlight>
                  <a:srgbClr val="FFFF00"/>
                </a:highlight>
              </a:rPr>
              <a:t>:: Triggers in Azure ::</a:t>
            </a:r>
            <a:endParaRPr lang="en-IN" sz="3200" dirty="0">
              <a:highlight>
                <a:srgbClr val="FFFF00"/>
              </a:highlight>
            </a:endParaRPr>
          </a:p>
        </p:txBody>
      </p:sp>
      <p:sp>
        <p:nvSpPr>
          <p:cNvPr id="3" name="Content Placeholder 2">
            <a:extLst>
              <a:ext uri="{FF2B5EF4-FFF2-40B4-BE49-F238E27FC236}">
                <a16:creationId xmlns:a16="http://schemas.microsoft.com/office/drawing/2014/main" id="{A3787E1E-D8C4-2BFB-ADD1-3CC418A0F640}"/>
              </a:ext>
            </a:extLst>
          </p:cNvPr>
          <p:cNvSpPr>
            <a:spLocks noGrp="1"/>
          </p:cNvSpPr>
          <p:nvPr>
            <p:ph idx="1"/>
          </p:nvPr>
        </p:nvSpPr>
        <p:spPr>
          <a:xfrm>
            <a:off x="143837" y="681038"/>
            <a:ext cx="11835829" cy="6176962"/>
          </a:xfrm>
        </p:spPr>
        <p:txBody>
          <a:bodyPr>
            <a:normAutofit/>
          </a:bodyPr>
          <a:lstStyle/>
          <a:p>
            <a:r>
              <a:rPr lang="en-US" sz="2000" dirty="0"/>
              <a:t>Triggers are used to orchestrate or execute the Pipelines at specified time interval . Under the Manage component, we have author section where you can create the </a:t>
            </a:r>
            <a:r>
              <a:rPr lang="en-US" sz="2000" dirty="0">
                <a:highlight>
                  <a:srgbClr val="FFFF00"/>
                </a:highlight>
              </a:rPr>
              <a:t>Triggers.</a:t>
            </a:r>
          </a:p>
          <a:p>
            <a:r>
              <a:rPr lang="en-US" sz="2000" dirty="0"/>
              <a:t>Basically, triggers are of 3 types, and they are Schedule Trigger, Event Based Trigger, Tumbling window trigger.</a:t>
            </a:r>
          </a:p>
          <a:p>
            <a:r>
              <a:rPr lang="en-US" sz="2000" dirty="0"/>
              <a:t>Note : One pipeline can have multiple triggers, But one Trigger can’t associate with multiple pipeline </a:t>
            </a:r>
          </a:p>
          <a:p>
            <a:pPr marL="0" indent="0">
              <a:buNone/>
            </a:pPr>
            <a:r>
              <a:rPr lang="en-US" sz="2000" dirty="0"/>
              <a:t>                                       1 pipeline : N Triggers </a:t>
            </a:r>
          </a:p>
          <a:p>
            <a:pPr marL="0" indent="0">
              <a:buNone/>
            </a:pPr>
            <a:r>
              <a:rPr lang="en-US" sz="2000" dirty="0"/>
              <a:t>		        1 Trigger : 1 pipeline</a:t>
            </a:r>
          </a:p>
          <a:p>
            <a:endParaRPr lang="en-US" sz="2400" dirty="0"/>
          </a:p>
          <a:p>
            <a:r>
              <a:rPr lang="en-US" sz="2400" dirty="0">
                <a:highlight>
                  <a:srgbClr val="FFFF00"/>
                </a:highlight>
              </a:rPr>
              <a:t>Schedule Trigger: </a:t>
            </a:r>
            <a:r>
              <a:rPr lang="en-US" sz="2000" dirty="0">
                <a:highlight>
                  <a:srgbClr val="FFFF00"/>
                </a:highlight>
              </a:rPr>
              <a:t> </a:t>
            </a:r>
            <a:r>
              <a:rPr lang="en-US" sz="2000" dirty="0"/>
              <a:t>One of the most used trigger to execute of our pipeline at</a:t>
            </a:r>
            <a:r>
              <a:rPr lang="en-US" sz="2000" dirty="0">
                <a:highlight>
                  <a:srgbClr val="FFFF00"/>
                </a:highlight>
              </a:rPr>
              <a:t> specified time interval. </a:t>
            </a:r>
          </a:p>
          <a:p>
            <a:r>
              <a:rPr lang="en-US" sz="2400" dirty="0">
                <a:highlight>
                  <a:srgbClr val="FFFF00"/>
                </a:highlight>
              </a:rPr>
              <a:t>Event Based Trigger </a:t>
            </a:r>
            <a:r>
              <a:rPr lang="en-US" sz="2400" dirty="0"/>
              <a:t>: </a:t>
            </a:r>
            <a:r>
              <a:rPr lang="en-US" sz="2000" dirty="0"/>
              <a:t>This trigger execute the pipeline , based on </a:t>
            </a:r>
            <a:r>
              <a:rPr lang="en-US" sz="2000" dirty="0">
                <a:highlight>
                  <a:srgbClr val="FFFF00"/>
                </a:highlight>
              </a:rPr>
              <a:t>any event happened </a:t>
            </a:r>
            <a:endParaRPr lang="en-US" sz="2400" dirty="0">
              <a:highlight>
                <a:srgbClr val="FFFF00"/>
              </a:highlight>
            </a:endParaRPr>
          </a:p>
          <a:p>
            <a:r>
              <a:rPr lang="en-US" sz="2400" dirty="0">
                <a:highlight>
                  <a:srgbClr val="FFFF00"/>
                </a:highlight>
              </a:rPr>
              <a:t>Tumbling Window Trigger </a:t>
            </a:r>
            <a:r>
              <a:rPr lang="en-US" sz="2400" dirty="0"/>
              <a:t>:</a:t>
            </a:r>
            <a:r>
              <a:rPr lang="en-US" sz="2000" dirty="0"/>
              <a:t>  This will execute our pipeline</a:t>
            </a:r>
            <a:r>
              <a:rPr lang="en-US" sz="2000" dirty="0">
                <a:highlight>
                  <a:srgbClr val="FFFF00"/>
                </a:highlight>
              </a:rPr>
              <a:t> on window basis  </a:t>
            </a:r>
            <a:endParaRPr lang="en-IN" sz="2400" dirty="0">
              <a:highlight>
                <a:srgbClr val="FFFF00"/>
              </a:highlight>
            </a:endParaRPr>
          </a:p>
        </p:txBody>
      </p:sp>
    </p:spTree>
    <p:extLst>
      <p:ext uri="{BB962C8B-B14F-4D97-AF65-F5344CB8AC3E}">
        <p14:creationId xmlns:p14="http://schemas.microsoft.com/office/powerpoint/2010/main" val="42458411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75B2B-1E74-C8EC-1366-D6219DC28708}"/>
              </a:ext>
            </a:extLst>
          </p:cNvPr>
          <p:cNvSpPr>
            <a:spLocks noGrp="1"/>
          </p:cNvSpPr>
          <p:nvPr>
            <p:ph type="title"/>
          </p:nvPr>
        </p:nvSpPr>
        <p:spPr>
          <a:xfrm>
            <a:off x="803097" y="121488"/>
            <a:ext cx="10515600" cy="559549"/>
          </a:xfrm>
        </p:spPr>
        <p:txBody>
          <a:bodyPr>
            <a:normAutofit/>
          </a:bodyPr>
          <a:lstStyle/>
          <a:p>
            <a:r>
              <a:rPr lang="en-US" sz="2800" dirty="0"/>
              <a:t>				</a:t>
            </a:r>
            <a:r>
              <a:rPr lang="en-US" sz="2800" dirty="0">
                <a:highlight>
                  <a:srgbClr val="FFFF00"/>
                </a:highlight>
              </a:rPr>
              <a:t>::Scheduled Trigger::</a:t>
            </a:r>
            <a:endParaRPr lang="en-IN" sz="2800" dirty="0">
              <a:highlight>
                <a:srgbClr val="FFFF00"/>
              </a:highlight>
            </a:endParaRPr>
          </a:p>
        </p:txBody>
      </p:sp>
      <p:sp>
        <p:nvSpPr>
          <p:cNvPr id="3" name="Content Placeholder 2">
            <a:extLst>
              <a:ext uri="{FF2B5EF4-FFF2-40B4-BE49-F238E27FC236}">
                <a16:creationId xmlns:a16="http://schemas.microsoft.com/office/drawing/2014/main" id="{1B4377F8-DEB5-DB23-DD5D-CDB4B9A81BEF}"/>
              </a:ext>
            </a:extLst>
          </p:cNvPr>
          <p:cNvSpPr>
            <a:spLocks noGrp="1"/>
          </p:cNvSpPr>
          <p:nvPr>
            <p:ph idx="1"/>
          </p:nvPr>
        </p:nvSpPr>
        <p:spPr>
          <a:xfrm>
            <a:off x="164387" y="780836"/>
            <a:ext cx="11907748" cy="5955676"/>
          </a:xfrm>
        </p:spPr>
        <p:txBody>
          <a:bodyPr>
            <a:normAutofit/>
          </a:bodyPr>
          <a:lstStyle/>
          <a:p>
            <a:r>
              <a:rPr lang="en-US" sz="2000" dirty="0"/>
              <a:t>As, we discussed earlier Schedule trigger is used to execute our pipeline at scheduled time. </a:t>
            </a:r>
          </a:p>
          <a:p>
            <a:r>
              <a:rPr lang="en-US" sz="2000" dirty="0"/>
              <a:t>For example, You want to run your pipeline on daily basis to bring the data from Source To Target at some specified time like 02:30 AM </a:t>
            </a:r>
          </a:p>
          <a:p>
            <a:endParaRPr lang="en-US" sz="2000" dirty="0"/>
          </a:p>
          <a:p>
            <a:r>
              <a:rPr lang="en-US" sz="2000" dirty="0"/>
              <a:t>Useful link: </a:t>
            </a:r>
          </a:p>
          <a:p>
            <a:r>
              <a:rPr lang="en-US" sz="2000" dirty="0">
                <a:hlinkClick r:id="rId2"/>
              </a:rPr>
              <a:t>https://learn.microsoft.com/en-us/azure/data-factory</a:t>
            </a:r>
          </a:p>
          <a:p>
            <a:pPr marL="0" indent="0">
              <a:buNone/>
            </a:pPr>
            <a:r>
              <a:rPr lang="en-US" sz="2000" dirty="0">
                <a:hlinkClick r:id="rId2"/>
              </a:rPr>
              <a:t>/how-to-create-schedule-trigger?tabs=data-factory</a:t>
            </a:r>
            <a:endParaRPr lang="en-US" sz="2000" dirty="0"/>
          </a:p>
          <a:p>
            <a:endParaRPr lang="en-US" sz="2000" dirty="0"/>
          </a:p>
        </p:txBody>
      </p:sp>
      <p:pic>
        <p:nvPicPr>
          <p:cNvPr id="5" name="Picture 4">
            <a:extLst>
              <a:ext uri="{FF2B5EF4-FFF2-40B4-BE49-F238E27FC236}">
                <a16:creationId xmlns:a16="http://schemas.microsoft.com/office/drawing/2014/main" id="{B79874C4-AE86-E87D-B8A5-DFA2985E5F92}"/>
              </a:ext>
            </a:extLst>
          </p:cNvPr>
          <p:cNvPicPr>
            <a:picLocks noChangeAspect="1"/>
          </p:cNvPicPr>
          <p:nvPr/>
        </p:nvPicPr>
        <p:blipFill>
          <a:blip r:embed="rId3"/>
          <a:stretch>
            <a:fillRect/>
          </a:stretch>
        </p:blipFill>
        <p:spPr>
          <a:xfrm>
            <a:off x="6298058" y="1541124"/>
            <a:ext cx="4859677" cy="5063626"/>
          </a:xfrm>
          <a:prstGeom prst="rect">
            <a:avLst/>
          </a:prstGeom>
        </p:spPr>
      </p:pic>
    </p:spTree>
    <p:extLst>
      <p:ext uri="{BB962C8B-B14F-4D97-AF65-F5344CB8AC3E}">
        <p14:creationId xmlns:p14="http://schemas.microsoft.com/office/powerpoint/2010/main" val="36683519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12949-DF1F-DEB3-4A6E-72D186C80E8C}"/>
              </a:ext>
            </a:extLst>
          </p:cNvPr>
          <p:cNvSpPr>
            <a:spLocks noGrp="1"/>
          </p:cNvSpPr>
          <p:nvPr>
            <p:ph type="title"/>
          </p:nvPr>
        </p:nvSpPr>
        <p:spPr>
          <a:xfrm>
            <a:off x="838200" y="162584"/>
            <a:ext cx="10515600" cy="518453"/>
          </a:xfrm>
        </p:spPr>
        <p:txBody>
          <a:bodyPr>
            <a:normAutofit/>
          </a:bodyPr>
          <a:lstStyle/>
          <a:p>
            <a:r>
              <a:rPr lang="en-US" sz="1800" dirty="0"/>
              <a:t>Schedule trigger continue::::</a:t>
            </a:r>
            <a:endParaRPr lang="en-IN" sz="1800" dirty="0"/>
          </a:p>
        </p:txBody>
      </p:sp>
      <p:sp>
        <p:nvSpPr>
          <p:cNvPr id="3" name="Content Placeholder 2">
            <a:extLst>
              <a:ext uri="{FF2B5EF4-FFF2-40B4-BE49-F238E27FC236}">
                <a16:creationId xmlns:a16="http://schemas.microsoft.com/office/drawing/2014/main" id="{7901224D-20BC-C9BB-BEA5-94032C695A4C}"/>
              </a:ext>
            </a:extLst>
          </p:cNvPr>
          <p:cNvSpPr>
            <a:spLocks noGrp="1"/>
          </p:cNvSpPr>
          <p:nvPr>
            <p:ph idx="1"/>
          </p:nvPr>
        </p:nvSpPr>
        <p:spPr>
          <a:xfrm>
            <a:off x="339047" y="893852"/>
            <a:ext cx="11281025" cy="5801564"/>
          </a:xfrm>
        </p:spPr>
        <p:txBody>
          <a:bodyPr>
            <a:normAutofit/>
          </a:bodyPr>
          <a:lstStyle/>
          <a:p>
            <a:r>
              <a:rPr lang="en-US" sz="2400" dirty="0"/>
              <a:t>Start Date : Represents , on which date onwards your pipeline must start or invoke </a:t>
            </a:r>
          </a:p>
          <a:p>
            <a:r>
              <a:rPr lang="en-US" sz="2400" dirty="0"/>
              <a:t>Time Zone : Mention the Time Zone at which your pipeline must start </a:t>
            </a:r>
          </a:p>
          <a:p>
            <a:r>
              <a:rPr lang="en-US" sz="2400" dirty="0"/>
              <a:t>Recurrence : Means repetition like for every 15min my pipeline must run or for every 24hrs my pipeline must run .</a:t>
            </a:r>
          </a:p>
          <a:p>
            <a:r>
              <a:rPr lang="en-US" sz="2400" dirty="0"/>
              <a:t>Specify an End date is an optional one, it says that if you specify the end date then your pipeline schedule trigger execution will stop once it reaches the end date </a:t>
            </a:r>
          </a:p>
          <a:p>
            <a:r>
              <a:rPr lang="en-US" sz="2400" dirty="0"/>
              <a:t>Once after specifying all the details check the box start trigger on creation so, that </a:t>
            </a:r>
            <a:r>
              <a:rPr lang="en-US" sz="2400" dirty="0">
                <a:solidFill>
                  <a:srgbClr val="242424"/>
                </a:solidFill>
              </a:rPr>
              <a:t>it</a:t>
            </a:r>
            <a:r>
              <a:rPr lang="en-US" sz="2400" b="0" i="0" dirty="0">
                <a:solidFill>
                  <a:srgbClr val="242424"/>
                </a:solidFill>
                <a:effectLst/>
              </a:rPr>
              <a:t> start the trigger when you publish it.</a:t>
            </a:r>
          </a:p>
          <a:p>
            <a:endParaRPr lang="en-US" sz="2400" dirty="0">
              <a:solidFill>
                <a:srgbClr val="242424"/>
              </a:solidFill>
            </a:endParaRPr>
          </a:p>
          <a:p>
            <a:r>
              <a:rPr lang="en-IN" sz="2400" dirty="0">
                <a:solidFill>
                  <a:srgbClr val="242424"/>
                </a:solidFill>
              </a:rPr>
              <a:t>Next step, assign the trigger to the pipeline which you want to run as schedule one </a:t>
            </a:r>
            <a:endParaRPr lang="en-US" sz="2400" dirty="0">
              <a:solidFill>
                <a:srgbClr val="242424"/>
              </a:solidFill>
            </a:endParaRPr>
          </a:p>
        </p:txBody>
      </p:sp>
    </p:spTree>
    <p:extLst>
      <p:ext uri="{BB962C8B-B14F-4D97-AF65-F5344CB8AC3E}">
        <p14:creationId xmlns:p14="http://schemas.microsoft.com/office/powerpoint/2010/main" val="11453746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88CC0-4B0E-FB71-4487-A26B5E869F6C}"/>
              </a:ext>
            </a:extLst>
          </p:cNvPr>
          <p:cNvSpPr>
            <a:spLocks noGrp="1"/>
          </p:cNvSpPr>
          <p:nvPr>
            <p:ph type="title"/>
          </p:nvPr>
        </p:nvSpPr>
        <p:spPr>
          <a:xfrm>
            <a:off x="838200" y="100940"/>
            <a:ext cx="10515600" cy="580097"/>
          </a:xfrm>
        </p:spPr>
        <p:txBody>
          <a:bodyPr>
            <a:normAutofit/>
          </a:bodyPr>
          <a:lstStyle/>
          <a:p>
            <a:pPr algn="ctr"/>
            <a:r>
              <a:rPr lang="en-US" sz="3200" dirty="0">
                <a:highlight>
                  <a:srgbClr val="FFFF00"/>
                </a:highlight>
              </a:rPr>
              <a:t>::Tumbling window Trigger::</a:t>
            </a:r>
            <a:endParaRPr lang="en-IN" sz="3200" dirty="0">
              <a:highlight>
                <a:srgbClr val="FFFF00"/>
              </a:highlight>
            </a:endParaRPr>
          </a:p>
        </p:txBody>
      </p:sp>
      <p:sp>
        <p:nvSpPr>
          <p:cNvPr id="3" name="Content Placeholder 2">
            <a:extLst>
              <a:ext uri="{FF2B5EF4-FFF2-40B4-BE49-F238E27FC236}">
                <a16:creationId xmlns:a16="http://schemas.microsoft.com/office/drawing/2014/main" id="{470DC621-94D9-4886-4F8B-D1957BDF8EB1}"/>
              </a:ext>
            </a:extLst>
          </p:cNvPr>
          <p:cNvSpPr>
            <a:spLocks noGrp="1"/>
          </p:cNvSpPr>
          <p:nvPr>
            <p:ph idx="1"/>
          </p:nvPr>
        </p:nvSpPr>
        <p:spPr>
          <a:xfrm>
            <a:off x="267127" y="904126"/>
            <a:ext cx="11558427" cy="5753528"/>
          </a:xfrm>
        </p:spPr>
        <p:txBody>
          <a:bodyPr>
            <a:normAutofit/>
          </a:bodyPr>
          <a:lstStyle/>
          <a:p>
            <a:r>
              <a:rPr lang="en-US" sz="2000" dirty="0"/>
              <a:t>Tumbling window trigger will work on window-based functionality means.. If you designed a pipeline which will copy the data from source to target. Instead of copying  data as a batch , tumbling window trigger will copy as window (some part of data once and another part of data in another window)</a:t>
            </a:r>
          </a:p>
          <a:p>
            <a:r>
              <a:rPr lang="en-US" sz="2000" dirty="0"/>
              <a:t>Especially used when you want to copy historical data. Using Tumbling window trigger you can specify the past dates as well. </a:t>
            </a:r>
          </a:p>
          <a:p>
            <a:endParaRPr lang="en-US" sz="2000" dirty="0"/>
          </a:p>
          <a:p>
            <a:r>
              <a:rPr lang="en-US" sz="2000" dirty="0"/>
              <a:t>Example : You have orders data Table from 2019-12-01 to 2022-12-01, so using Tumbling window trigger instead of copying whole data as batch </a:t>
            </a:r>
            <a:r>
              <a:rPr lang="en-US" sz="2000" dirty="0">
                <a:highlight>
                  <a:srgbClr val="FFFF00"/>
                </a:highlight>
              </a:rPr>
              <a:t>, we will create window like for every 24hr or every 1month </a:t>
            </a:r>
            <a:r>
              <a:rPr lang="en-US" sz="2000" dirty="0"/>
              <a:t>. So, it’ll copy the data from 2019-12-01 to 2020-01-01 as One window . Whereas in Schedule Trigger you don’t have these kind of advantages ,</a:t>
            </a:r>
            <a:r>
              <a:rPr lang="en-US" sz="2000" dirty="0">
                <a:highlight>
                  <a:srgbClr val="FFFF00"/>
                </a:highlight>
              </a:rPr>
              <a:t> in schedule trigger you can not go past dates.</a:t>
            </a:r>
          </a:p>
          <a:p>
            <a:endParaRPr lang="en-US" sz="2000" dirty="0">
              <a:highlight>
                <a:srgbClr val="FFFF00"/>
              </a:highlight>
            </a:endParaRPr>
          </a:p>
          <a:p>
            <a:r>
              <a:rPr lang="en-US" sz="2000" dirty="0">
                <a:highlight>
                  <a:srgbClr val="FFFF00"/>
                </a:highlight>
              </a:rPr>
              <a:t>Always use Schedule Trigger for Future or present runs , while Tumbling window trigger for past as well as future runs </a:t>
            </a:r>
          </a:p>
          <a:p>
            <a:endParaRPr lang="en-US" sz="2000" dirty="0">
              <a:highlight>
                <a:srgbClr val="FFFF00"/>
              </a:highlight>
            </a:endParaRPr>
          </a:p>
          <a:p>
            <a:endParaRPr lang="en-IN" sz="2000" dirty="0">
              <a:highlight>
                <a:srgbClr val="FFFF00"/>
              </a:highlight>
            </a:endParaRPr>
          </a:p>
        </p:txBody>
      </p:sp>
      <p:sp>
        <p:nvSpPr>
          <p:cNvPr id="4" name="Rectangle 3">
            <a:extLst>
              <a:ext uri="{FF2B5EF4-FFF2-40B4-BE49-F238E27FC236}">
                <a16:creationId xmlns:a16="http://schemas.microsoft.com/office/drawing/2014/main" id="{764F3AAC-5A15-B647-4CEF-304E2DC8295F}"/>
              </a:ext>
            </a:extLst>
          </p:cNvPr>
          <p:cNvSpPr/>
          <p:nvPr/>
        </p:nvSpPr>
        <p:spPr>
          <a:xfrm>
            <a:off x="2198669" y="5044611"/>
            <a:ext cx="7500135" cy="151030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Useful links : </a:t>
            </a:r>
            <a:r>
              <a:rPr lang="en-US" dirty="0">
                <a:hlinkClick r:id="rId2"/>
              </a:rPr>
              <a:t>https://www.mssqltips.com/sqlservertip/6061/create-tumbling-window-trigger-in-azure-data-factory-adf/</a:t>
            </a:r>
            <a:endParaRPr lang="en-US" dirty="0"/>
          </a:p>
          <a:p>
            <a:pPr algn="ctr"/>
            <a:r>
              <a:rPr lang="en-IN" dirty="0">
                <a:hlinkClick r:id="rId3"/>
              </a:rPr>
              <a:t>https://learn.microsoft.com/en-us/azure/data-factory/tumbling-window-trigger-dependency</a:t>
            </a:r>
            <a:endParaRPr lang="en-US" dirty="0"/>
          </a:p>
          <a:p>
            <a:pPr algn="ctr"/>
            <a:endParaRPr lang="en-IN" dirty="0"/>
          </a:p>
        </p:txBody>
      </p:sp>
    </p:spTree>
    <p:extLst>
      <p:ext uri="{BB962C8B-B14F-4D97-AF65-F5344CB8AC3E}">
        <p14:creationId xmlns:p14="http://schemas.microsoft.com/office/powerpoint/2010/main" val="21593033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F737E7-1239-9993-7A29-8902B6EC246A}"/>
              </a:ext>
            </a:extLst>
          </p:cNvPr>
          <p:cNvSpPr>
            <a:spLocks noGrp="1"/>
          </p:cNvSpPr>
          <p:nvPr>
            <p:ph type="title"/>
          </p:nvPr>
        </p:nvSpPr>
        <p:spPr>
          <a:xfrm>
            <a:off x="92365" y="25256"/>
            <a:ext cx="6002110" cy="698643"/>
          </a:xfrm>
        </p:spPr>
        <p:txBody>
          <a:bodyPr>
            <a:normAutofit/>
          </a:bodyPr>
          <a:lstStyle/>
          <a:p>
            <a:r>
              <a:rPr lang="en-US" sz="2800" dirty="0">
                <a:solidFill>
                  <a:srgbClr val="FF0000"/>
                </a:solidFill>
              </a:rPr>
              <a:t>Tumbling window trigger continue::::</a:t>
            </a:r>
            <a:endParaRPr lang="en-IN" sz="2800" dirty="0">
              <a:solidFill>
                <a:srgbClr val="FF0000"/>
              </a:solidFill>
            </a:endParaRPr>
          </a:p>
        </p:txBody>
      </p:sp>
      <p:sp>
        <p:nvSpPr>
          <p:cNvPr id="3" name="Content Placeholder 2">
            <a:extLst>
              <a:ext uri="{FF2B5EF4-FFF2-40B4-BE49-F238E27FC236}">
                <a16:creationId xmlns:a16="http://schemas.microsoft.com/office/drawing/2014/main" id="{73E8DC86-A682-42E7-8152-3639C7D3D7CB}"/>
              </a:ext>
            </a:extLst>
          </p:cNvPr>
          <p:cNvSpPr>
            <a:spLocks noGrp="1"/>
          </p:cNvSpPr>
          <p:nvPr>
            <p:ph idx="1"/>
          </p:nvPr>
        </p:nvSpPr>
        <p:spPr>
          <a:xfrm>
            <a:off x="195209" y="842481"/>
            <a:ext cx="6643581" cy="5835721"/>
          </a:xfrm>
        </p:spPr>
        <p:txBody>
          <a:bodyPr>
            <a:normAutofit lnSpcReduction="10000"/>
          </a:bodyPr>
          <a:lstStyle/>
          <a:p>
            <a:r>
              <a:rPr lang="en-US" sz="2000" dirty="0"/>
              <a:t>Start date and end date has same meaning defined as for the Schedule trigger </a:t>
            </a:r>
          </a:p>
          <a:p>
            <a:r>
              <a:rPr lang="en-US" sz="2000" dirty="0"/>
              <a:t>Recurrence it’s key here to </a:t>
            </a:r>
            <a:r>
              <a:rPr lang="en-US" sz="2000" dirty="0">
                <a:highlight>
                  <a:srgbClr val="FFFF00"/>
                </a:highlight>
              </a:rPr>
              <a:t>create the window </a:t>
            </a:r>
          </a:p>
          <a:p>
            <a:r>
              <a:rPr lang="en-IN" sz="2000" dirty="0"/>
              <a:t>In Advanced section you can add dependencies means: </a:t>
            </a:r>
            <a:r>
              <a:rPr lang="en-US" sz="2000" b="0" i="0" dirty="0">
                <a:solidFill>
                  <a:srgbClr val="161616"/>
                </a:solidFill>
                <a:effectLst/>
              </a:rPr>
              <a:t>In scenarios where the </a:t>
            </a:r>
            <a:r>
              <a:rPr lang="en-US" sz="2000" b="0" i="0" dirty="0">
                <a:solidFill>
                  <a:srgbClr val="FF0000"/>
                </a:solidFill>
                <a:effectLst/>
              </a:rPr>
              <a:t>trigger shouldn't proceed to the next </a:t>
            </a:r>
            <a:r>
              <a:rPr lang="en-US" sz="2000" b="0" i="0" dirty="0">
                <a:solidFill>
                  <a:srgbClr val="161616"/>
                </a:solidFill>
                <a:effectLst/>
              </a:rPr>
              <a:t>window until the preceding window is successfully completed</a:t>
            </a:r>
          </a:p>
          <a:p>
            <a:r>
              <a:rPr lang="en-US" sz="2000" dirty="0">
                <a:solidFill>
                  <a:srgbClr val="161616"/>
                </a:solidFill>
              </a:rPr>
              <a:t>Delay : </a:t>
            </a:r>
            <a:r>
              <a:rPr lang="en-US" sz="2000" b="0" i="0" dirty="0">
                <a:solidFill>
                  <a:srgbClr val="242424"/>
                </a:solidFill>
                <a:effectLst/>
              </a:rPr>
              <a:t>The delay before data processing of the window starts</a:t>
            </a:r>
          </a:p>
          <a:p>
            <a:r>
              <a:rPr lang="en-US" sz="2000" dirty="0">
                <a:solidFill>
                  <a:srgbClr val="242424"/>
                </a:solidFill>
              </a:rPr>
              <a:t>Maximum concurrency : </a:t>
            </a:r>
            <a:r>
              <a:rPr lang="en-US" sz="2000" b="0" i="0" dirty="0">
                <a:solidFill>
                  <a:srgbClr val="242424"/>
                </a:solidFill>
                <a:effectLst/>
              </a:rPr>
              <a:t>The number of simultaneous trigger runs that are fired</a:t>
            </a:r>
          </a:p>
          <a:p>
            <a:r>
              <a:rPr lang="en-US" sz="2000" b="0" i="0" dirty="0">
                <a:solidFill>
                  <a:srgbClr val="242424"/>
                </a:solidFill>
                <a:effectLst/>
              </a:rPr>
              <a:t>Retry policy count : The number of retries before a pipeline run is marked as "Failed“</a:t>
            </a:r>
          </a:p>
          <a:p>
            <a:r>
              <a:rPr lang="en-US" sz="2000" dirty="0">
                <a:solidFill>
                  <a:srgbClr val="242424"/>
                </a:solidFill>
              </a:rPr>
              <a:t>Retry policy interval : </a:t>
            </a:r>
            <a:r>
              <a:rPr lang="en-US" sz="2000" b="0" i="0" dirty="0">
                <a:solidFill>
                  <a:srgbClr val="242424"/>
                </a:solidFill>
                <a:effectLst/>
              </a:rPr>
              <a:t>The number of seconds between each retry attempt</a:t>
            </a:r>
          </a:p>
          <a:p>
            <a:r>
              <a:rPr lang="en-US" sz="2000" dirty="0">
                <a:solidFill>
                  <a:srgbClr val="242424"/>
                </a:solidFill>
              </a:rPr>
              <a:t>Once defining all the required details click on start trigger on creation and assign to the pipeline for which you want to run as Tumbling window trigger </a:t>
            </a:r>
            <a:endParaRPr lang="en-IN" sz="2000" dirty="0"/>
          </a:p>
        </p:txBody>
      </p:sp>
      <p:pic>
        <p:nvPicPr>
          <p:cNvPr id="7" name="Picture 6">
            <a:extLst>
              <a:ext uri="{FF2B5EF4-FFF2-40B4-BE49-F238E27FC236}">
                <a16:creationId xmlns:a16="http://schemas.microsoft.com/office/drawing/2014/main" id="{1DD1CB63-2802-9668-1DE2-03EFE38A9DC4}"/>
              </a:ext>
            </a:extLst>
          </p:cNvPr>
          <p:cNvPicPr>
            <a:picLocks noChangeAspect="1"/>
          </p:cNvPicPr>
          <p:nvPr/>
        </p:nvPicPr>
        <p:blipFill rotWithShape="1">
          <a:blip r:embed="rId2"/>
          <a:srcRect r="5762"/>
          <a:stretch/>
        </p:blipFill>
        <p:spPr>
          <a:xfrm>
            <a:off x="7199440" y="10"/>
            <a:ext cx="4992560" cy="6857990"/>
          </a:xfrm>
          <a:prstGeom prst="rect">
            <a:avLst/>
          </a:prstGeom>
          <a:effectLst/>
        </p:spPr>
      </p:pic>
    </p:spTree>
    <p:extLst>
      <p:ext uri="{BB962C8B-B14F-4D97-AF65-F5344CB8AC3E}">
        <p14:creationId xmlns:p14="http://schemas.microsoft.com/office/powerpoint/2010/main" val="16110501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15FDEA-4C0C-9028-3367-1B45BDC1A73C}"/>
              </a:ext>
            </a:extLst>
          </p:cNvPr>
          <p:cNvSpPr>
            <a:spLocks noGrp="1"/>
          </p:cNvSpPr>
          <p:nvPr>
            <p:ph type="title"/>
          </p:nvPr>
        </p:nvSpPr>
        <p:spPr>
          <a:xfrm>
            <a:off x="756007" y="131762"/>
            <a:ext cx="10515600" cy="549275"/>
          </a:xfrm>
        </p:spPr>
        <p:txBody>
          <a:bodyPr>
            <a:normAutofit/>
          </a:bodyPr>
          <a:lstStyle/>
          <a:p>
            <a:pPr algn="ctr"/>
            <a:r>
              <a:rPr lang="en-US" sz="3200" dirty="0">
                <a:highlight>
                  <a:srgbClr val="FFFF00"/>
                </a:highlight>
              </a:rPr>
              <a:t>::Event Based Trigger::</a:t>
            </a:r>
            <a:endParaRPr lang="en-IN" sz="3200" dirty="0">
              <a:highlight>
                <a:srgbClr val="FFFF00"/>
              </a:highlight>
            </a:endParaRPr>
          </a:p>
        </p:txBody>
      </p:sp>
      <p:sp>
        <p:nvSpPr>
          <p:cNvPr id="3" name="Content Placeholder 2">
            <a:extLst>
              <a:ext uri="{FF2B5EF4-FFF2-40B4-BE49-F238E27FC236}">
                <a16:creationId xmlns:a16="http://schemas.microsoft.com/office/drawing/2014/main" id="{D7D4ADAB-2286-9743-169D-9370DA47BAB2}"/>
              </a:ext>
            </a:extLst>
          </p:cNvPr>
          <p:cNvSpPr>
            <a:spLocks noGrp="1"/>
          </p:cNvSpPr>
          <p:nvPr>
            <p:ph idx="1"/>
          </p:nvPr>
        </p:nvSpPr>
        <p:spPr>
          <a:xfrm>
            <a:off x="236305" y="681037"/>
            <a:ext cx="11599523" cy="5843052"/>
          </a:xfrm>
        </p:spPr>
        <p:txBody>
          <a:bodyPr/>
          <a:lstStyle/>
          <a:p>
            <a:r>
              <a:rPr lang="en-US" dirty="0"/>
              <a:t>Event Based Trigger or storage event trigger, will invoke or trigger the pipeline when ever some events happened in the specified storage account like file created or deleted (events)</a:t>
            </a:r>
          </a:p>
          <a:p>
            <a:r>
              <a:rPr lang="en-US" dirty="0"/>
              <a:t>Useful link : </a:t>
            </a:r>
            <a:r>
              <a:rPr lang="en-US" dirty="0">
                <a:hlinkClick r:id="rId2"/>
              </a:rPr>
              <a:t>https://learn.microsoft.com/en-us/azure/data-factory/how-to-create-event-trigger?tabs=data-factory</a:t>
            </a:r>
            <a:endParaRPr lang="en-US" dirty="0"/>
          </a:p>
          <a:p>
            <a:r>
              <a:rPr lang="en-IN" dirty="0">
                <a:hlinkClick r:id="rId3"/>
              </a:rPr>
              <a:t>https://www.mssqltips.com/sqlservertip/6063/create-event-based-trigger-in-azure-data-factory/</a:t>
            </a:r>
            <a:endParaRPr lang="en-US" dirty="0"/>
          </a:p>
          <a:p>
            <a:r>
              <a:rPr lang="en-US" dirty="0"/>
              <a:t>Note : Event Based trigger will only works on event happens on top of storage account only</a:t>
            </a:r>
          </a:p>
          <a:p>
            <a:r>
              <a:rPr lang="en-US" dirty="0"/>
              <a:t>For example : When ever a file landed in the raw container in one of the storage account then our pipeline has to trigger and copy that file from raw to bronze like that..</a:t>
            </a:r>
            <a:endParaRPr lang="en-IN" dirty="0"/>
          </a:p>
        </p:txBody>
      </p:sp>
    </p:spTree>
    <p:extLst>
      <p:ext uri="{BB962C8B-B14F-4D97-AF65-F5344CB8AC3E}">
        <p14:creationId xmlns:p14="http://schemas.microsoft.com/office/powerpoint/2010/main" val="34728062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8BBB44-93BE-AEEA-7189-65070FAF5B3B}"/>
              </a:ext>
            </a:extLst>
          </p:cNvPr>
          <p:cNvSpPr>
            <a:spLocks noGrp="1"/>
          </p:cNvSpPr>
          <p:nvPr>
            <p:ph type="title"/>
          </p:nvPr>
        </p:nvSpPr>
        <p:spPr>
          <a:xfrm>
            <a:off x="101600" y="1757680"/>
            <a:ext cx="3952059" cy="2661920"/>
          </a:xfrm>
        </p:spPr>
        <p:txBody>
          <a:bodyPr anchor="ctr">
            <a:normAutofit/>
          </a:bodyPr>
          <a:lstStyle/>
          <a:p>
            <a:r>
              <a:rPr lang="en-US" sz="5000" dirty="0"/>
              <a:t> 		Data Sources for Extraction</a:t>
            </a:r>
            <a:endParaRPr lang="en-IN" sz="5000" dirty="0"/>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08CE6C1E-D404-5F20-81E8-2FAEF708348F}"/>
              </a:ext>
            </a:extLst>
          </p:cNvPr>
          <p:cNvGraphicFramePr>
            <a:graphicFrameLocks noGrp="1"/>
          </p:cNvGraphicFramePr>
          <p:nvPr>
            <p:ph idx="1"/>
            <p:extLst>
              <p:ext uri="{D42A27DB-BD31-4B8C-83A1-F6EECF244321}">
                <p14:modId xmlns:p14="http://schemas.microsoft.com/office/powerpoint/2010/main" val="4074557534"/>
              </p:ext>
            </p:extLst>
          </p:nvPr>
        </p:nvGraphicFramePr>
        <p:xfrm>
          <a:off x="4648018" y="640822"/>
          <a:ext cx="744238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82112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AB5E9-84E7-32ED-9FB9-B0E84E50DAB2}"/>
              </a:ext>
            </a:extLst>
          </p:cNvPr>
          <p:cNvSpPr>
            <a:spLocks noGrp="1"/>
          </p:cNvSpPr>
          <p:nvPr>
            <p:ph type="title"/>
          </p:nvPr>
        </p:nvSpPr>
        <p:spPr>
          <a:xfrm>
            <a:off x="838200" y="365126"/>
            <a:ext cx="10515600" cy="315912"/>
          </a:xfrm>
        </p:spPr>
        <p:txBody>
          <a:bodyPr>
            <a:normAutofit fontScale="90000"/>
          </a:bodyPr>
          <a:lstStyle/>
          <a:p>
            <a:r>
              <a:rPr lang="en-US" sz="2000" dirty="0">
                <a:solidFill>
                  <a:srgbClr val="FF0000"/>
                </a:solidFill>
              </a:rPr>
              <a:t>Continue….</a:t>
            </a:r>
            <a:endParaRPr lang="en-IN" sz="2000" dirty="0">
              <a:solidFill>
                <a:srgbClr val="FF0000"/>
              </a:solidFill>
            </a:endParaRPr>
          </a:p>
        </p:txBody>
      </p:sp>
      <p:sp>
        <p:nvSpPr>
          <p:cNvPr id="3" name="Content Placeholder 2">
            <a:extLst>
              <a:ext uri="{FF2B5EF4-FFF2-40B4-BE49-F238E27FC236}">
                <a16:creationId xmlns:a16="http://schemas.microsoft.com/office/drawing/2014/main" id="{C6CAE726-A48C-280F-78E8-A8621AF79AFE}"/>
              </a:ext>
            </a:extLst>
          </p:cNvPr>
          <p:cNvSpPr>
            <a:spLocks noGrp="1"/>
          </p:cNvSpPr>
          <p:nvPr>
            <p:ph idx="1"/>
          </p:nvPr>
        </p:nvSpPr>
        <p:spPr>
          <a:xfrm>
            <a:off x="143838" y="801384"/>
            <a:ext cx="11846104" cy="5887091"/>
          </a:xfrm>
        </p:spPr>
        <p:txBody>
          <a:bodyPr>
            <a:normAutofit/>
          </a:bodyPr>
          <a:lstStyle/>
          <a:p>
            <a:r>
              <a:rPr lang="en-US" sz="2400" dirty="0"/>
              <a:t>Select Storage events from Type drop down. </a:t>
            </a:r>
          </a:p>
          <a:p>
            <a:r>
              <a:rPr lang="en-US" sz="2400" dirty="0"/>
              <a:t>Mention the subscription details , storage account name and container name </a:t>
            </a:r>
          </a:p>
          <a:p>
            <a:r>
              <a:rPr lang="en-US" sz="2400" dirty="0"/>
              <a:t>Blob path begins with : Blob means file here </a:t>
            </a:r>
            <a:r>
              <a:rPr lang="en-US" sz="2400" b="0" i="0" dirty="0">
                <a:solidFill>
                  <a:srgbClr val="242424"/>
                </a:solidFill>
                <a:effectLst/>
                <a:latin typeface="-apple-system"/>
              </a:rPr>
              <a:t>For example: '2018/April/shoes.csv' or '2018/’</a:t>
            </a:r>
          </a:p>
          <a:p>
            <a:r>
              <a:rPr lang="en-US" sz="2400" dirty="0">
                <a:solidFill>
                  <a:srgbClr val="242424"/>
                </a:solidFill>
                <a:latin typeface="-apple-system"/>
              </a:rPr>
              <a:t>Blob path ends with : </a:t>
            </a:r>
            <a:r>
              <a:rPr lang="en-US" sz="2400" b="0" i="0" dirty="0">
                <a:solidFill>
                  <a:srgbClr val="242424"/>
                </a:solidFill>
                <a:effectLst/>
              </a:rPr>
              <a:t>‘Blob path’ must end in a file name or extension. For example, 'shoes.csv' or '.csv'. Container and folder name are optional but when specified they must be separated by a '/blobs/' segment. For example, '/orders/blobs/2018/</a:t>
            </a:r>
            <a:r>
              <a:rPr lang="en-US" sz="2400" b="0" i="0" dirty="0" err="1">
                <a:solidFill>
                  <a:srgbClr val="242424"/>
                </a:solidFill>
                <a:effectLst/>
              </a:rPr>
              <a:t>april</a:t>
            </a:r>
            <a:r>
              <a:rPr lang="en-US" sz="2400" b="0" i="0" dirty="0">
                <a:solidFill>
                  <a:srgbClr val="242424"/>
                </a:solidFill>
                <a:effectLst/>
              </a:rPr>
              <a:t>/shoes.csv'. To specify a folder in any container, omit the leading '/' character. For example, '</a:t>
            </a:r>
            <a:r>
              <a:rPr lang="en-US" sz="2400" b="0" i="0" dirty="0" err="1">
                <a:solidFill>
                  <a:srgbClr val="242424"/>
                </a:solidFill>
                <a:effectLst/>
              </a:rPr>
              <a:t>april</a:t>
            </a:r>
            <a:r>
              <a:rPr lang="en-US" sz="2400" b="0" i="0" dirty="0">
                <a:solidFill>
                  <a:srgbClr val="242424"/>
                </a:solidFill>
                <a:effectLst/>
              </a:rPr>
              <a:t>/shoes.csv’.</a:t>
            </a:r>
          </a:p>
          <a:p>
            <a:r>
              <a:rPr lang="en-US" sz="2400" dirty="0">
                <a:solidFill>
                  <a:srgbClr val="242424"/>
                </a:solidFill>
              </a:rPr>
              <a:t>Event : </a:t>
            </a:r>
            <a:r>
              <a:rPr lang="en-US" sz="2400" b="0" i="0" dirty="0">
                <a:solidFill>
                  <a:srgbClr val="242424"/>
                </a:solidFill>
                <a:effectLst/>
              </a:rPr>
              <a:t>Choose which events are associated with this trigger</a:t>
            </a:r>
            <a:r>
              <a:rPr lang="en-US" sz="2400" dirty="0">
                <a:solidFill>
                  <a:srgbClr val="242424"/>
                </a:solidFill>
              </a:rPr>
              <a:t> </a:t>
            </a:r>
            <a:r>
              <a:rPr lang="en-US" sz="2400" dirty="0">
                <a:solidFill>
                  <a:srgbClr val="242424"/>
                </a:solidFill>
                <a:latin typeface="-apple-system"/>
              </a:rPr>
              <a:t>like Blob created or Blob Deleted</a:t>
            </a:r>
          </a:p>
          <a:p>
            <a:r>
              <a:rPr lang="en-US" sz="2400" dirty="0">
                <a:solidFill>
                  <a:srgbClr val="242424"/>
                </a:solidFill>
                <a:latin typeface="-apple-system"/>
              </a:rPr>
              <a:t>Ignore empty blobs :</a:t>
            </a:r>
            <a:r>
              <a:rPr lang="en-US" sz="2400" dirty="0">
                <a:solidFill>
                  <a:srgbClr val="242424"/>
                </a:solidFill>
              </a:rPr>
              <a:t> </a:t>
            </a:r>
            <a:r>
              <a:rPr lang="en-US" sz="2400" b="0" i="0" dirty="0">
                <a:solidFill>
                  <a:srgbClr val="242424"/>
                </a:solidFill>
                <a:effectLst/>
              </a:rPr>
              <a:t>If selected, blobs with zero bytes will be ignored and will not generate a pipeline run</a:t>
            </a:r>
          </a:p>
          <a:p>
            <a:r>
              <a:rPr lang="en-US" sz="2400" dirty="0">
                <a:solidFill>
                  <a:srgbClr val="242424"/>
                </a:solidFill>
              </a:rPr>
              <a:t>Then in the end click on start trigger on creation and then click on continue and publish </a:t>
            </a:r>
          </a:p>
          <a:p>
            <a:r>
              <a:rPr lang="en-US" sz="2400" dirty="0">
                <a:solidFill>
                  <a:srgbClr val="242424"/>
                </a:solidFill>
              </a:rPr>
              <a:t>Useful link: </a:t>
            </a:r>
            <a:r>
              <a:rPr lang="en-US" sz="2400" dirty="0">
                <a:solidFill>
                  <a:srgbClr val="242424"/>
                </a:solidFill>
                <a:hlinkClick r:id="rId2"/>
              </a:rPr>
              <a:t>https://youtu.be/h4oWyblgNPM?si=XACE8W8bW42VkRsJ</a:t>
            </a:r>
            <a:endParaRPr lang="en-US" sz="2400" dirty="0">
              <a:solidFill>
                <a:srgbClr val="242424"/>
              </a:solidFill>
            </a:endParaRPr>
          </a:p>
          <a:p>
            <a:endParaRPr lang="en-IN" sz="2400" dirty="0"/>
          </a:p>
        </p:txBody>
      </p:sp>
    </p:spTree>
    <p:extLst>
      <p:ext uri="{BB962C8B-B14F-4D97-AF65-F5344CB8AC3E}">
        <p14:creationId xmlns:p14="http://schemas.microsoft.com/office/powerpoint/2010/main" val="24701293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4AD2FC-4BB0-148D-5632-842CDFC418A6}"/>
              </a:ext>
            </a:extLst>
          </p:cNvPr>
          <p:cNvSpPr>
            <a:spLocks noGrp="1"/>
          </p:cNvSpPr>
          <p:nvPr>
            <p:ph type="title"/>
          </p:nvPr>
        </p:nvSpPr>
        <p:spPr>
          <a:xfrm>
            <a:off x="761840" y="1138266"/>
            <a:ext cx="4544762" cy="700808"/>
          </a:xfrm>
        </p:spPr>
        <p:txBody>
          <a:bodyPr anchor="t">
            <a:normAutofit/>
          </a:bodyPr>
          <a:lstStyle/>
          <a:p>
            <a:r>
              <a:rPr lang="en-US" sz="3200" dirty="0"/>
              <a:t>           </a:t>
            </a:r>
            <a:r>
              <a:rPr lang="en-US" sz="3200" dirty="0">
                <a:highlight>
                  <a:srgbClr val="FFFF00"/>
                </a:highlight>
              </a:rPr>
              <a:t>:: Data Flows ::</a:t>
            </a:r>
            <a:endParaRPr lang="en-IN" sz="3200" dirty="0">
              <a:highlight>
                <a:srgbClr val="FFFF00"/>
              </a:highlight>
            </a:endParaRPr>
          </a:p>
        </p:txBody>
      </p:sp>
      <p:cxnSp>
        <p:nvCxnSpPr>
          <p:cNvPr id="14" name="Straight Connector 13">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414244-DDE5-F9DC-F2A9-0305CA416DE1}"/>
              </a:ext>
            </a:extLst>
          </p:cNvPr>
          <p:cNvSpPr>
            <a:spLocks noGrp="1"/>
          </p:cNvSpPr>
          <p:nvPr>
            <p:ph idx="1"/>
          </p:nvPr>
        </p:nvSpPr>
        <p:spPr>
          <a:xfrm>
            <a:off x="534256" y="1839074"/>
            <a:ext cx="5034337" cy="4530904"/>
          </a:xfrm>
        </p:spPr>
        <p:txBody>
          <a:bodyPr>
            <a:normAutofit/>
          </a:bodyPr>
          <a:lstStyle/>
          <a:p>
            <a:r>
              <a:rPr lang="en-US" sz="2000" dirty="0"/>
              <a:t>Data Flows are no-code activities used to process the data . To implement or run Data Flows we will use Data Flow activity under the Move and Transform</a:t>
            </a:r>
          </a:p>
          <a:p>
            <a:r>
              <a:rPr lang="en-US" sz="2000" dirty="0"/>
              <a:t>Open ADF and click on author section to create the Data Flows . Data Flows run behind on cluster like an engine for car or bus </a:t>
            </a:r>
          </a:p>
          <a:p>
            <a:r>
              <a:rPr lang="en-US" sz="2000" dirty="0"/>
              <a:t>Useful link : </a:t>
            </a:r>
            <a:r>
              <a:rPr lang="en-US" sz="2000" dirty="0">
                <a:hlinkClick r:id="rId2"/>
              </a:rPr>
              <a:t>https://learn.microsoft.com/en-us/azure/data-factory/concepts-data-flow-overview</a:t>
            </a:r>
            <a:endParaRPr lang="en-US" sz="2000" dirty="0"/>
          </a:p>
          <a:p>
            <a:r>
              <a:rPr lang="en-IN" sz="2000" dirty="0">
                <a:hlinkClick r:id="rId3"/>
              </a:rPr>
              <a:t>https://learn.microsoft.com/en-us/azure/data-factory/control-flow-execute-data-flow-activity</a:t>
            </a:r>
            <a:endParaRPr lang="en-IN" sz="2000" dirty="0"/>
          </a:p>
          <a:p>
            <a:endParaRPr lang="en-IN" sz="2000" dirty="0"/>
          </a:p>
        </p:txBody>
      </p:sp>
      <p:pic>
        <p:nvPicPr>
          <p:cNvPr id="5" name="Picture 4">
            <a:extLst>
              <a:ext uri="{FF2B5EF4-FFF2-40B4-BE49-F238E27FC236}">
                <a16:creationId xmlns:a16="http://schemas.microsoft.com/office/drawing/2014/main" id="{01B13228-A9A7-5CD3-374D-588BB0889ADB}"/>
              </a:ext>
            </a:extLst>
          </p:cNvPr>
          <p:cNvPicPr>
            <a:picLocks noChangeAspect="1"/>
          </p:cNvPicPr>
          <p:nvPr/>
        </p:nvPicPr>
        <p:blipFill>
          <a:blip r:embed="rId4"/>
          <a:stretch>
            <a:fillRect/>
          </a:stretch>
        </p:blipFill>
        <p:spPr>
          <a:xfrm>
            <a:off x="6082748" y="1574181"/>
            <a:ext cx="5334160" cy="3711238"/>
          </a:xfrm>
          <a:prstGeom prst="rect">
            <a:avLst/>
          </a:prstGeom>
        </p:spPr>
      </p:pic>
    </p:spTree>
    <p:extLst>
      <p:ext uri="{BB962C8B-B14F-4D97-AF65-F5344CB8AC3E}">
        <p14:creationId xmlns:p14="http://schemas.microsoft.com/office/powerpoint/2010/main" val="17375300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1080C-015B-534F-374F-7A0C7B38A849}"/>
              </a:ext>
            </a:extLst>
          </p:cNvPr>
          <p:cNvSpPr>
            <a:spLocks noGrp="1"/>
          </p:cNvSpPr>
          <p:nvPr>
            <p:ph type="title"/>
          </p:nvPr>
        </p:nvSpPr>
        <p:spPr>
          <a:xfrm>
            <a:off x="838200" y="36709"/>
            <a:ext cx="10515600" cy="395163"/>
          </a:xfrm>
        </p:spPr>
        <p:txBody>
          <a:bodyPr>
            <a:normAutofit/>
          </a:bodyPr>
          <a:lstStyle/>
          <a:p>
            <a:r>
              <a:rPr lang="en-US" sz="2000" dirty="0">
                <a:solidFill>
                  <a:srgbClr val="FF0000"/>
                </a:solidFill>
              </a:rPr>
              <a:t>Continue</a:t>
            </a:r>
            <a:r>
              <a:rPr lang="en-US" sz="2000" dirty="0"/>
              <a:t>…</a:t>
            </a:r>
            <a:endParaRPr lang="en-IN" sz="2000" dirty="0"/>
          </a:p>
        </p:txBody>
      </p:sp>
      <p:sp>
        <p:nvSpPr>
          <p:cNvPr id="3" name="Content Placeholder 2">
            <a:extLst>
              <a:ext uri="{FF2B5EF4-FFF2-40B4-BE49-F238E27FC236}">
                <a16:creationId xmlns:a16="http://schemas.microsoft.com/office/drawing/2014/main" id="{990BD5BD-45E5-DDF2-B72D-8D22F4CE1933}"/>
              </a:ext>
            </a:extLst>
          </p:cNvPr>
          <p:cNvSpPr>
            <a:spLocks noGrp="1"/>
          </p:cNvSpPr>
          <p:nvPr>
            <p:ph idx="1"/>
          </p:nvPr>
        </p:nvSpPr>
        <p:spPr>
          <a:xfrm>
            <a:off x="184935" y="431872"/>
            <a:ext cx="11876926" cy="6426128"/>
          </a:xfrm>
        </p:spPr>
        <p:txBody>
          <a:bodyPr>
            <a:normAutofit/>
          </a:bodyPr>
          <a:lstStyle/>
          <a:p>
            <a:r>
              <a:rPr lang="en-US" sz="2000" dirty="0"/>
              <a:t>To run the data flows which we created to do data processing then open pipeline section and go to Move &amp;Transform then select Dataflow. </a:t>
            </a:r>
          </a:p>
          <a:p>
            <a:r>
              <a:rPr lang="en-US" sz="2000" dirty="0"/>
              <a:t>In settings Tab :  select the data flow transformation pipeline to which you want to run . Select compute size like small, large , medium (compute means cluster)</a:t>
            </a:r>
          </a:p>
          <a:p>
            <a:r>
              <a:rPr lang="en-US" sz="2000" dirty="0"/>
              <a:t>In advance tab you can select core count and compute type as well</a:t>
            </a:r>
          </a:p>
          <a:p>
            <a:r>
              <a:rPr lang="en-US" sz="2000" dirty="0"/>
              <a:t>Logging level: </a:t>
            </a:r>
            <a:r>
              <a:rPr lang="en-US" sz="2000" b="0" i="0" dirty="0">
                <a:solidFill>
                  <a:srgbClr val="242424"/>
                </a:solidFill>
                <a:effectLst/>
              </a:rPr>
              <a:t>Toggle the amount of monitoring output by the data flow activity. Verbose is the default setting that shows the partitioning information and rows output for every transformation. Basic doesn't return partitioning information. None only returns the source rows read and sink rows loaded. Less monitoring output can lead to improved performance</a:t>
            </a:r>
          </a:p>
          <a:p>
            <a:endParaRPr lang="en-US" sz="2000" dirty="0">
              <a:solidFill>
                <a:srgbClr val="242424"/>
              </a:solidFill>
            </a:endParaRPr>
          </a:p>
          <a:p>
            <a:r>
              <a:rPr lang="en-US" sz="2000" dirty="0">
                <a:solidFill>
                  <a:srgbClr val="242424"/>
                </a:solidFill>
              </a:rPr>
              <a:t>Staging :</a:t>
            </a:r>
          </a:p>
          <a:p>
            <a:pPr marL="0" indent="0">
              <a:buNone/>
            </a:pPr>
            <a:r>
              <a:rPr lang="en-US" sz="2000" dirty="0">
                <a:solidFill>
                  <a:srgbClr val="242424"/>
                </a:solidFill>
              </a:rPr>
              <a:t> </a:t>
            </a:r>
            <a:r>
              <a:rPr lang="en-US" sz="2000" b="0" i="0" dirty="0">
                <a:solidFill>
                  <a:srgbClr val="242424"/>
                </a:solidFill>
                <a:effectLst/>
                <a:latin typeface="-apple-system"/>
              </a:rPr>
              <a:t>Staging should only be configured</a:t>
            </a:r>
          </a:p>
          <a:p>
            <a:pPr marL="0" indent="0">
              <a:buNone/>
            </a:pPr>
            <a:r>
              <a:rPr lang="en-US" sz="2000" b="0" i="0" dirty="0">
                <a:solidFill>
                  <a:srgbClr val="242424"/>
                </a:solidFill>
                <a:effectLst/>
                <a:latin typeface="-apple-system"/>
              </a:rPr>
              <a:t> when your data flow has Azure Synapse Analytics </a:t>
            </a:r>
          </a:p>
          <a:p>
            <a:pPr marL="0" indent="0">
              <a:buNone/>
            </a:pPr>
            <a:r>
              <a:rPr lang="en-US" sz="2000" b="0" i="0" dirty="0">
                <a:solidFill>
                  <a:srgbClr val="242424"/>
                </a:solidFill>
                <a:effectLst/>
                <a:latin typeface="-apple-system"/>
              </a:rPr>
              <a:t>as a sink or source.</a:t>
            </a:r>
            <a:endParaRPr lang="en-US" sz="2000" dirty="0"/>
          </a:p>
          <a:p>
            <a:endParaRPr lang="en-IN" sz="2400" dirty="0"/>
          </a:p>
        </p:txBody>
      </p:sp>
      <p:pic>
        <p:nvPicPr>
          <p:cNvPr id="5" name="Picture 4">
            <a:extLst>
              <a:ext uri="{FF2B5EF4-FFF2-40B4-BE49-F238E27FC236}">
                <a16:creationId xmlns:a16="http://schemas.microsoft.com/office/drawing/2014/main" id="{7BBFB31E-F421-E3EF-8DD1-C421001DC9F4}"/>
              </a:ext>
            </a:extLst>
          </p:cNvPr>
          <p:cNvPicPr>
            <a:picLocks noChangeAspect="1"/>
          </p:cNvPicPr>
          <p:nvPr/>
        </p:nvPicPr>
        <p:blipFill>
          <a:blip r:embed="rId2"/>
          <a:stretch>
            <a:fillRect/>
          </a:stretch>
        </p:blipFill>
        <p:spPr>
          <a:xfrm>
            <a:off x="6198743" y="3033837"/>
            <a:ext cx="5330576" cy="3392291"/>
          </a:xfrm>
          <a:prstGeom prst="rect">
            <a:avLst/>
          </a:prstGeom>
        </p:spPr>
      </p:pic>
    </p:spTree>
    <p:extLst>
      <p:ext uri="{BB962C8B-B14F-4D97-AF65-F5344CB8AC3E}">
        <p14:creationId xmlns:p14="http://schemas.microsoft.com/office/powerpoint/2010/main" val="258171100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248F7-3C12-F15E-DEE3-6D377439E0C8}"/>
              </a:ext>
            </a:extLst>
          </p:cNvPr>
          <p:cNvSpPr>
            <a:spLocks noGrp="1"/>
          </p:cNvSpPr>
          <p:nvPr>
            <p:ph type="title"/>
          </p:nvPr>
        </p:nvSpPr>
        <p:spPr>
          <a:xfrm>
            <a:off x="838200" y="365125"/>
            <a:ext cx="10515600" cy="446533"/>
          </a:xfrm>
        </p:spPr>
        <p:txBody>
          <a:bodyPr>
            <a:normAutofit/>
          </a:bodyPr>
          <a:lstStyle/>
          <a:p>
            <a:r>
              <a:rPr lang="en-US" sz="2000" dirty="0">
                <a:solidFill>
                  <a:srgbClr val="FF0000"/>
                </a:solidFill>
              </a:rPr>
              <a:t>Continue…</a:t>
            </a:r>
            <a:endParaRPr lang="en-IN" sz="2000" dirty="0">
              <a:solidFill>
                <a:srgbClr val="FF0000"/>
              </a:solidFill>
            </a:endParaRPr>
          </a:p>
        </p:txBody>
      </p:sp>
      <p:sp>
        <p:nvSpPr>
          <p:cNvPr id="3" name="Content Placeholder 2">
            <a:extLst>
              <a:ext uri="{FF2B5EF4-FFF2-40B4-BE49-F238E27FC236}">
                <a16:creationId xmlns:a16="http://schemas.microsoft.com/office/drawing/2014/main" id="{5BCDA797-F3B2-9B97-CC0C-20E70F8E2201}"/>
              </a:ext>
            </a:extLst>
          </p:cNvPr>
          <p:cNvSpPr>
            <a:spLocks noGrp="1"/>
          </p:cNvSpPr>
          <p:nvPr>
            <p:ph idx="1"/>
          </p:nvPr>
        </p:nvSpPr>
        <p:spPr>
          <a:xfrm>
            <a:off x="647272" y="729465"/>
            <a:ext cx="10706528" cy="5887092"/>
          </a:xfrm>
        </p:spPr>
        <p:txBody>
          <a:bodyPr/>
          <a:lstStyle/>
          <a:p>
            <a:r>
              <a:rPr lang="en-US" dirty="0"/>
              <a:t>In parameters Tab : If you passed any parameters for Data flow transformations that should be mentioned here as well </a:t>
            </a:r>
          </a:p>
          <a:p>
            <a:r>
              <a:rPr lang="en-US" dirty="0"/>
              <a:t>Data Flow Activity is </a:t>
            </a:r>
            <a:r>
              <a:rPr lang="en-US" dirty="0">
                <a:highlight>
                  <a:srgbClr val="FFFF00"/>
                </a:highlight>
              </a:rPr>
              <a:t>same as Execute Pipeline activity </a:t>
            </a:r>
            <a:r>
              <a:rPr lang="en-US" dirty="0"/>
              <a:t>, which execute different data flows transformations </a:t>
            </a:r>
          </a:p>
          <a:p>
            <a:endParaRPr lang="en-US" dirty="0"/>
          </a:p>
          <a:p>
            <a:pPr marL="0" indent="0">
              <a:buNone/>
            </a:pPr>
            <a:endParaRPr lang="en-US" dirty="0"/>
          </a:p>
          <a:p>
            <a:pPr marL="0" indent="0">
              <a:buNone/>
            </a:pPr>
            <a:endParaRPr lang="en-IN" dirty="0"/>
          </a:p>
        </p:txBody>
      </p:sp>
      <p:pic>
        <p:nvPicPr>
          <p:cNvPr id="5" name="Picture 4">
            <a:extLst>
              <a:ext uri="{FF2B5EF4-FFF2-40B4-BE49-F238E27FC236}">
                <a16:creationId xmlns:a16="http://schemas.microsoft.com/office/drawing/2014/main" id="{5F637824-B870-6B6A-C8FF-04B11EC3C0AE}"/>
              </a:ext>
            </a:extLst>
          </p:cNvPr>
          <p:cNvPicPr>
            <a:picLocks noChangeAspect="1"/>
          </p:cNvPicPr>
          <p:nvPr/>
        </p:nvPicPr>
        <p:blipFill>
          <a:blip r:embed="rId2"/>
          <a:stretch>
            <a:fillRect/>
          </a:stretch>
        </p:blipFill>
        <p:spPr>
          <a:xfrm>
            <a:off x="7777537" y="3088669"/>
            <a:ext cx="2923854" cy="2057400"/>
          </a:xfrm>
          <a:prstGeom prst="rect">
            <a:avLst/>
          </a:prstGeom>
        </p:spPr>
      </p:pic>
      <p:pic>
        <p:nvPicPr>
          <p:cNvPr id="7" name="Picture 6">
            <a:extLst>
              <a:ext uri="{FF2B5EF4-FFF2-40B4-BE49-F238E27FC236}">
                <a16:creationId xmlns:a16="http://schemas.microsoft.com/office/drawing/2014/main" id="{342CDA24-0313-9BB5-CB2F-A318C21EF81E}"/>
              </a:ext>
            </a:extLst>
          </p:cNvPr>
          <p:cNvPicPr>
            <a:picLocks noChangeAspect="1"/>
          </p:cNvPicPr>
          <p:nvPr/>
        </p:nvPicPr>
        <p:blipFill>
          <a:blip r:embed="rId3"/>
          <a:stretch>
            <a:fillRect/>
          </a:stretch>
        </p:blipFill>
        <p:spPr>
          <a:xfrm>
            <a:off x="750014" y="2681162"/>
            <a:ext cx="6267236" cy="3811713"/>
          </a:xfrm>
          <a:prstGeom prst="rect">
            <a:avLst/>
          </a:prstGeom>
        </p:spPr>
      </p:pic>
    </p:spTree>
    <p:extLst>
      <p:ext uri="{BB962C8B-B14F-4D97-AF65-F5344CB8AC3E}">
        <p14:creationId xmlns:p14="http://schemas.microsoft.com/office/powerpoint/2010/main" val="9139794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3164F-1865-3998-0C33-FEAC9CBC1509}"/>
              </a:ext>
            </a:extLst>
          </p:cNvPr>
          <p:cNvSpPr>
            <a:spLocks noGrp="1"/>
          </p:cNvSpPr>
          <p:nvPr>
            <p:ph type="title"/>
          </p:nvPr>
        </p:nvSpPr>
        <p:spPr>
          <a:xfrm>
            <a:off x="756007" y="87724"/>
            <a:ext cx="10515600" cy="477356"/>
          </a:xfrm>
        </p:spPr>
        <p:txBody>
          <a:bodyPr>
            <a:normAutofit fontScale="90000"/>
          </a:bodyPr>
          <a:lstStyle/>
          <a:p>
            <a:pPr algn="ctr"/>
            <a:r>
              <a:rPr lang="en-US" sz="3200" dirty="0">
                <a:solidFill>
                  <a:srgbClr val="FF0000"/>
                </a:solidFill>
              </a:rPr>
              <a:t>Important points in Data Flows </a:t>
            </a:r>
            <a:endParaRPr lang="en-IN" sz="3200" dirty="0">
              <a:solidFill>
                <a:srgbClr val="FF0000"/>
              </a:solidFill>
            </a:endParaRPr>
          </a:p>
        </p:txBody>
      </p:sp>
      <p:sp>
        <p:nvSpPr>
          <p:cNvPr id="3" name="Content Placeholder 2">
            <a:extLst>
              <a:ext uri="{FF2B5EF4-FFF2-40B4-BE49-F238E27FC236}">
                <a16:creationId xmlns:a16="http://schemas.microsoft.com/office/drawing/2014/main" id="{D2F5D166-F91A-F79D-F326-7F4D268F1DCB}"/>
              </a:ext>
            </a:extLst>
          </p:cNvPr>
          <p:cNvSpPr>
            <a:spLocks noGrp="1"/>
          </p:cNvSpPr>
          <p:nvPr>
            <p:ph idx="1"/>
          </p:nvPr>
        </p:nvSpPr>
        <p:spPr>
          <a:xfrm>
            <a:off x="287676" y="698643"/>
            <a:ext cx="11445412" cy="6071633"/>
          </a:xfrm>
        </p:spPr>
        <p:txBody>
          <a:bodyPr/>
          <a:lstStyle/>
          <a:p>
            <a:r>
              <a:rPr lang="en-US" dirty="0">
                <a:highlight>
                  <a:srgbClr val="FFFF00"/>
                </a:highlight>
              </a:rPr>
              <a:t>Allow Schema drift </a:t>
            </a:r>
            <a:r>
              <a:rPr lang="en-US" dirty="0"/>
              <a:t>: </a:t>
            </a:r>
            <a:r>
              <a:rPr lang="en-US" b="0" i="0" dirty="0">
                <a:solidFill>
                  <a:srgbClr val="242424"/>
                </a:solidFill>
                <a:effectLst/>
                <a:latin typeface="-apple-system"/>
              </a:rPr>
              <a:t>if the source columns will change often. This setting will allow all incoming fields from your source to flow through the transformations to the Sink.</a:t>
            </a:r>
          </a:p>
          <a:p>
            <a:endParaRPr lang="en-US" dirty="0">
              <a:solidFill>
                <a:srgbClr val="242424"/>
              </a:solidFill>
              <a:latin typeface="-apple-system"/>
            </a:endParaRPr>
          </a:p>
          <a:p>
            <a:r>
              <a:rPr lang="en-US" dirty="0">
                <a:solidFill>
                  <a:srgbClr val="242424"/>
                </a:solidFill>
                <a:highlight>
                  <a:srgbClr val="FFFF00"/>
                </a:highlight>
                <a:latin typeface="-apple-system"/>
              </a:rPr>
              <a:t>Infer drifted column types </a:t>
            </a:r>
            <a:r>
              <a:rPr lang="en-US" dirty="0">
                <a:solidFill>
                  <a:srgbClr val="242424"/>
                </a:solidFill>
                <a:latin typeface="-apple-system"/>
              </a:rPr>
              <a:t>: </a:t>
            </a:r>
            <a:r>
              <a:rPr lang="en-US" b="0" i="0" dirty="0">
                <a:solidFill>
                  <a:srgbClr val="242424"/>
                </a:solidFill>
                <a:effectLst/>
                <a:latin typeface="-apple-system"/>
              </a:rPr>
              <a:t>Allow auto-detection of drifted column types</a:t>
            </a:r>
          </a:p>
          <a:p>
            <a:endParaRPr lang="en-US" dirty="0">
              <a:solidFill>
                <a:srgbClr val="242424"/>
              </a:solidFill>
              <a:latin typeface="-apple-system"/>
            </a:endParaRPr>
          </a:p>
          <a:p>
            <a:r>
              <a:rPr lang="en-US" dirty="0">
                <a:solidFill>
                  <a:srgbClr val="242424"/>
                </a:solidFill>
                <a:highlight>
                  <a:srgbClr val="FFFF00"/>
                </a:highlight>
                <a:latin typeface="-apple-system"/>
              </a:rPr>
              <a:t>Validate schema </a:t>
            </a:r>
            <a:r>
              <a:rPr lang="en-US" dirty="0">
                <a:solidFill>
                  <a:srgbClr val="242424"/>
                </a:solidFill>
                <a:latin typeface="-apple-system"/>
              </a:rPr>
              <a:t>: </a:t>
            </a:r>
            <a:r>
              <a:rPr lang="en-US" b="0" i="0" dirty="0">
                <a:solidFill>
                  <a:srgbClr val="242424"/>
                </a:solidFill>
                <a:effectLst/>
                <a:latin typeface="-apple-system"/>
              </a:rPr>
              <a:t>this option will cause data flow to fail if any column and type defined in the projection does not match the discovered schema of the source data. Opposite to Allow schema drift</a:t>
            </a:r>
          </a:p>
          <a:p>
            <a:pPr marL="0" indent="0">
              <a:buNone/>
            </a:pPr>
            <a:endParaRPr lang="en-IN" dirty="0"/>
          </a:p>
        </p:txBody>
      </p:sp>
    </p:spTree>
    <p:extLst>
      <p:ext uri="{BB962C8B-B14F-4D97-AF65-F5344CB8AC3E}">
        <p14:creationId xmlns:p14="http://schemas.microsoft.com/office/powerpoint/2010/main" val="29649150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C00A7-C179-AC85-2793-2BCCB04EC87E}"/>
              </a:ext>
            </a:extLst>
          </p:cNvPr>
          <p:cNvSpPr>
            <a:spLocks noGrp="1"/>
          </p:cNvSpPr>
          <p:nvPr>
            <p:ph type="title"/>
          </p:nvPr>
        </p:nvSpPr>
        <p:spPr>
          <a:xfrm>
            <a:off x="838200" y="128820"/>
            <a:ext cx="10515600" cy="552218"/>
          </a:xfrm>
        </p:spPr>
        <p:txBody>
          <a:bodyPr>
            <a:normAutofit/>
          </a:bodyPr>
          <a:lstStyle/>
          <a:p>
            <a:pPr algn="ctr"/>
            <a:r>
              <a:rPr lang="en-US" sz="3200" dirty="0">
                <a:solidFill>
                  <a:schemeClr val="accent2">
                    <a:lumMod val="50000"/>
                  </a:schemeClr>
                </a:solidFill>
              </a:rPr>
              <a:t>::Different Data Flows Transformations::</a:t>
            </a:r>
            <a:endParaRPr lang="en-IN" sz="3200" dirty="0">
              <a:solidFill>
                <a:schemeClr val="accent2">
                  <a:lumMod val="50000"/>
                </a:schemeClr>
              </a:solidFill>
            </a:endParaRPr>
          </a:p>
        </p:txBody>
      </p:sp>
      <p:sp>
        <p:nvSpPr>
          <p:cNvPr id="3" name="Content Placeholder 2">
            <a:extLst>
              <a:ext uri="{FF2B5EF4-FFF2-40B4-BE49-F238E27FC236}">
                <a16:creationId xmlns:a16="http://schemas.microsoft.com/office/drawing/2014/main" id="{A5FD98AD-12E4-A1D2-AE17-F2B662D43A1F}"/>
              </a:ext>
            </a:extLst>
          </p:cNvPr>
          <p:cNvSpPr>
            <a:spLocks noGrp="1"/>
          </p:cNvSpPr>
          <p:nvPr>
            <p:ph idx="1"/>
          </p:nvPr>
        </p:nvSpPr>
        <p:spPr>
          <a:xfrm>
            <a:off x="421240" y="842481"/>
            <a:ext cx="11219379" cy="5619964"/>
          </a:xfrm>
        </p:spPr>
        <p:txBody>
          <a:bodyPr/>
          <a:lstStyle/>
          <a:p>
            <a:r>
              <a:rPr lang="en-US" sz="2400" dirty="0"/>
              <a:t>Go to the Data Flows section under the Author, click on create new data flow . Then it’s open up a new workspace where we can add data flow transformations like filter, lookup, select etc., </a:t>
            </a:r>
          </a:p>
          <a:p>
            <a:r>
              <a:rPr lang="en-US" sz="2400" dirty="0"/>
              <a:t>For any kind of data flow transformations pipeline source and sink are must</a:t>
            </a:r>
          </a:p>
          <a:p>
            <a:r>
              <a:rPr lang="en-US" sz="2400" dirty="0"/>
              <a:t>Select Add source </a:t>
            </a:r>
          </a:p>
          <a:p>
            <a:endParaRPr lang="en-IN" dirty="0"/>
          </a:p>
        </p:txBody>
      </p:sp>
      <p:pic>
        <p:nvPicPr>
          <p:cNvPr id="5" name="Picture 4">
            <a:extLst>
              <a:ext uri="{FF2B5EF4-FFF2-40B4-BE49-F238E27FC236}">
                <a16:creationId xmlns:a16="http://schemas.microsoft.com/office/drawing/2014/main" id="{04EBDA39-D721-3408-B8CF-EE3EB3D83D41}"/>
              </a:ext>
            </a:extLst>
          </p:cNvPr>
          <p:cNvPicPr>
            <a:picLocks noChangeAspect="1"/>
          </p:cNvPicPr>
          <p:nvPr/>
        </p:nvPicPr>
        <p:blipFill>
          <a:blip r:embed="rId2"/>
          <a:stretch>
            <a:fillRect/>
          </a:stretch>
        </p:blipFill>
        <p:spPr>
          <a:xfrm>
            <a:off x="2702102" y="2966395"/>
            <a:ext cx="6185043" cy="2900149"/>
          </a:xfrm>
          <a:prstGeom prst="rect">
            <a:avLst/>
          </a:prstGeom>
        </p:spPr>
      </p:pic>
    </p:spTree>
    <p:extLst>
      <p:ext uri="{BB962C8B-B14F-4D97-AF65-F5344CB8AC3E}">
        <p14:creationId xmlns:p14="http://schemas.microsoft.com/office/powerpoint/2010/main" val="2408472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7CB8-11FC-3C61-C1B1-8BF2EDC58BB4}"/>
              </a:ext>
            </a:extLst>
          </p:cNvPr>
          <p:cNvSpPr>
            <a:spLocks noGrp="1"/>
          </p:cNvSpPr>
          <p:nvPr>
            <p:ph type="title"/>
          </p:nvPr>
        </p:nvSpPr>
        <p:spPr>
          <a:xfrm>
            <a:off x="838200" y="80391"/>
            <a:ext cx="10515600" cy="505236"/>
          </a:xfrm>
        </p:spPr>
        <p:txBody>
          <a:bodyPr>
            <a:normAutofit fontScale="90000"/>
          </a:bodyPr>
          <a:lstStyle/>
          <a:p>
            <a:pPr algn="ctr"/>
            <a:r>
              <a:rPr lang="en-US" sz="3200" dirty="0">
                <a:solidFill>
                  <a:srgbClr val="002060"/>
                </a:solidFill>
              </a:rPr>
              <a:t>::Data Flow Transformation – source::</a:t>
            </a:r>
            <a:endParaRPr lang="en-IN" sz="3200" dirty="0">
              <a:solidFill>
                <a:srgbClr val="002060"/>
              </a:solidFill>
            </a:endParaRPr>
          </a:p>
        </p:txBody>
      </p:sp>
      <p:sp>
        <p:nvSpPr>
          <p:cNvPr id="3" name="Content Placeholder 2">
            <a:extLst>
              <a:ext uri="{FF2B5EF4-FFF2-40B4-BE49-F238E27FC236}">
                <a16:creationId xmlns:a16="http://schemas.microsoft.com/office/drawing/2014/main" id="{AF235DEC-9E32-0F42-903B-91D0719ED11C}"/>
              </a:ext>
            </a:extLst>
          </p:cNvPr>
          <p:cNvSpPr>
            <a:spLocks noGrp="1"/>
          </p:cNvSpPr>
          <p:nvPr>
            <p:ph idx="1"/>
          </p:nvPr>
        </p:nvSpPr>
        <p:spPr>
          <a:xfrm>
            <a:off x="82193" y="585626"/>
            <a:ext cx="11815281" cy="6102849"/>
          </a:xfrm>
        </p:spPr>
        <p:txBody>
          <a:bodyPr>
            <a:normAutofit/>
          </a:bodyPr>
          <a:lstStyle/>
          <a:p>
            <a:r>
              <a:rPr lang="en-US" sz="2000" dirty="0"/>
              <a:t>Source transformation is same as </a:t>
            </a:r>
            <a:r>
              <a:rPr lang="en-US" sz="2000" dirty="0">
                <a:highlight>
                  <a:srgbClr val="FFFF00"/>
                </a:highlight>
              </a:rPr>
              <a:t>source in Copy Data activity </a:t>
            </a:r>
            <a:r>
              <a:rPr lang="en-US" sz="2000" dirty="0"/>
              <a:t>where will provide source details that may be a file or table</a:t>
            </a:r>
          </a:p>
          <a:p>
            <a:r>
              <a:rPr lang="en-IN" sz="2000" dirty="0"/>
              <a:t>In source settings tab : </a:t>
            </a:r>
          </a:p>
          <a:p>
            <a:r>
              <a:rPr lang="en-IN" sz="2000" dirty="0"/>
              <a:t>Output stream Name : means display name at outputs like </a:t>
            </a:r>
          </a:p>
          <a:p>
            <a:pPr marL="0" indent="0">
              <a:buNone/>
            </a:pPr>
            <a:r>
              <a:rPr lang="en-IN" sz="2000" dirty="0"/>
              <a:t>		              Table Source</a:t>
            </a:r>
          </a:p>
          <a:p>
            <a:pPr marL="0" indent="0">
              <a:buNone/>
            </a:pPr>
            <a:r>
              <a:rPr lang="en-IN" sz="2000" dirty="0">
                <a:highlight>
                  <a:srgbClr val="FFFF00"/>
                </a:highlight>
              </a:rPr>
              <a:t>Source Type </a:t>
            </a:r>
            <a:r>
              <a:rPr lang="en-IN" sz="2000" dirty="0"/>
              <a:t>: Dataset means whatever the datasets we created </a:t>
            </a:r>
          </a:p>
          <a:p>
            <a:pPr marL="0" indent="0">
              <a:buNone/>
            </a:pPr>
            <a:r>
              <a:rPr lang="en-IN" sz="2000" dirty="0"/>
              <a:t>earlier , inline means new datasets but can’t be used for another </a:t>
            </a:r>
          </a:p>
          <a:p>
            <a:pPr marL="0" indent="0">
              <a:buNone/>
            </a:pPr>
            <a:r>
              <a:rPr lang="en-IN" sz="2000" dirty="0"/>
              <a:t>Transformations (only applicable for this transformation only)</a:t>
            </a:r>
          </a:p>
          <a:p>
            <a:pPr marL="0" indent="0">
              <a:buNone/>
            </a:pPr>
            <a:r>
              <a:rPr lang="en-IN" sz="2000" dirty="0">
                <a:highlight>
                  <a:srgbClr val="FFFF00"/>
                </a:highlight>
              </a:rPr>
              <a:t>Options : </a:t>
            </a:r>
            <a:r>
              <a:rPr lang="en-IN" sz="2000" dirty="0"/>
              <a:t>Always check the box for allow schema drift </a:t>
            </a:r>
          </a:p>
          <a:p>
            <a:pPr marL="0" indent="0">
              <a:buNone/>
            </a:pPr>
            <a:r>
              <a:rPr lang="en-IN" sz="2000" dirty="0"/>
              <a:t>And infer drifted column types. You can’t click on validate schema </a:t>
            </a:r>
          </a:p>
          <a:p>
            <a:pPr marL="0" indent="0">
              <a:buNone/>
            </a:pPr>
            <a:r>
              <a:rPr lang="en-IN" sz="2000" dirty="0"/>
              <a:t>Until you </a:t>
            </a:r>
            <a:r>
              <a:rPr lang="en-IN" sz="2000" dirty="0">
                <a:highlight>
                  <a:srgbClr val="FFFF00"/>
                </a:highlight>
              </a:rPr>
              <a:t>un-check the allow schema drift</a:t>
            </a:r>
          </a:p>
          <a:p>
            <a:pPr marL="0" indent="0">
              <a:buNone/>
            </a:pPr>
            <a:r>
              <a:rPr lang="en-IN" sz="2000" dirty="0">
                <a:highlight>
                  <a:srgbClr val="FFFF00"/>
                </a:highlight>
              </a:rPr>
              <a:t>Sampling </a:t>
            </a:r>
            <a:r>
              <a:rPr lang="en-IN" sz="2000" dirty="0"/>
              <a:t>: </a:t>
            </a:r>
            <a:r>
              <a:rPr lang="en-US" sz="2000" b="0" i="0" dirty="0">
                <a:solidFill>
                  <a:srgbClr val="242424"/>
                </a:solidFill>
                <a:effectLst/>
              </a:rPr>
              <a:t>Use Sampling to limit the number of rows from your Source. </a:t>
            </a:r>
          </a:p>
          <a:p>
            <a:pPr marL="0" indent="0">
              <a:buNone/>
            </a:pPr>
            <a:r>
              <a:rPr lang="en-US" sz="2000" b="0" i="0" dirty="0">
                <a:solidFill>
                  <a:srgbClr val="242424"/>
                </a:solidFill>
                <a:effectLst/>
              </a:rPr>
              <a:t>This is useful when you need just a sample of your source data </a:t>
            </a:r>
          </a:p>
          <a:p>
            <a:pPr marL="0" indent="0">
              <a:buNone/>
            </a:pPr>
            <a:r>
              <a:rPr lang="en-US" sz="2000" b="0" i="0" dirty="0">
                <a:solidFill>
                  <a:srgbClr val="242424"/>
                </a:solidFill>
                <a:effectLst/>
              </a:rPr>
              <a:t>for testing and debugging purposes.</a:t>
            </a:r>
          </a:p>
          <a:p>
            <a:pPr marL="0" indent="0">
              <a:buNone/>
            </a:pPr>
            <a:r>
              <a:rPr lang="en-US" sz="2000" dirty="0">
                <a:solidFill>
                  <a:srgbClr val="242424"/>
                </a:solidFill>
              </a:rPr>
              <a:t>Useful link :</a:t>
            </a:r>
          </a:p>
          <a:p>
            <a:pPr marL="0" indent="0">
              <a:buNone/>
            </a:pPr>
            <a:endParaRPr lang="en-IN" sz="2000" dirty="0"/>
          </a:p>
          <a:p>
            <a:pPr marL="0" indent="0">
              <a:buNone/>
            </a:pPr>
            <a:endParaRPr lang="en-IN" sz="2000" dirty="0"/>
          </a:p>
        </p:txBody>
      </p:sp>
      <p:pic>
        <p:nvPicPr>
          <p:cNvPr id="5" name="Picture 4">
            <a:extLst>
              <a:ext uri="{FF2B5EF4-FFF2-40B4-BE49-F238E27FC236}">
                <a16:creationId xmlns:a16="http://schemas.microsoft.com/office/drawing/2014/main" id="{FF70D3A3-200A-A2C8-F20E-96E98FEDE986}"/>
              </a:ext>
            </a:extLst>
          </p:cNvPr>
          <p:cNvPicPr>
            <a:picLocks noChangeAspect="1"/>
          </p:cNvPicPr>
          <p:nvPr/>
        </p:nvPicPr>
        <p:blipFill>
          <a:blip r:embed="rId2"/>
          <a:stretch>
            <a:fillRect/>
          </a:stretch>
        </p:blipFill>
        <p:spPr>
          <a:xfrm>
            <a:off x="7304926" y="934948"/>
            <a:ext cx="4524054" cy="5753527"/>
          </a:xfrm>
          <a:prstGeom prst="rect">
            <a:avLst/>
          </a:prstGeom>
        </p:spPr>
      </p:pic>
      <p:sp>
        <p:nvSpPr>
          <p:cNvPr id="6" name="Rectangle 5">
            <a:extLst>
              <a:ext uri="{FF2B5EF4-FFF2-40B4-BE49-F238E27FC236}">
                <a16:creationId xmlns:a16="http://schemas.microsoft.com/office/drawing/2014/main" id="{175EE11C-6F5B-95CF-6225-F8C4011FDF1B}"/>
              </a:ext>
            </a:extLst>
          </p:cNvPr>
          <p:cNvSpPr/>
          <p:nvPr/>
        </p:nvSpPr>
        <p:spPr>
          <a:xfrm>
            <a:off x="1541124" y="5948737"/>
            <a:ext cx="5558319" cy="73126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IN" dirty="0">
              <a:hlinkClick r:id="rId3"/>
            </a:endParaRPr>
          </a:p>
          <a:p>
            <a:pPr algn="ctr"/>
            <a:r>
              <a:rPr lang="en-IN" dirty="0">
                <a:hlinkClick r:id="rId3"/>
              </a:rPr>
              <a:t>https://learn.microsoft.com/en-us/azure/data-factory/data-flow-source</a:t>
            </a:r>
            <a:endParaRPr lang="en-IN" dirty="0"/>
          </a:p>
          <a:p>
            <a:pPr algn="ctr"/>
            <a:endParaRPr lang="en-IN" dirty="0"/>
          </a:p>
        </p:txBody>
      </p:sp>
    </p:spTree>
    <p:extLst>
      <p:ext uri="{BB962C8B-B14F-4D97-AF65-F5344CB8AC3E}">
        <p14:creationId xmlns:p14="http://schemas.microsoft.com/office/powerpoint/2010/main" val="36979990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5DAA-35F7-691B-8836-90553936E14B}"/>
              </a:ext>
            </a:extLst>
          </p:cNvPr>
          <p:cNvSpPr>
            <a:spLocks noGrp="1"/>
          </p:cNvSpPr>
          <p:nvPr>
            <p:ph type="title"/>
          </p:nvPr>
        </p:nvSpPr>
        <p:spPr>
          <a:xfrm>
            <a:off x="838200" y="365126"/>
            <a:ext cx="10515600" cy="456808"/>
          </a:xfrm>
        </p:spPr>
        <p:txBody>
          <a:bodyPr>
            <a:normAutofit/>
          </a:bodyPr>
          <a:lstStyle/>
          <a:p>
            <a:r>
              <a:rPr lang="en-US" sz="2000" dirty="0">
                <a:solidFill>
                  <a:srgbClr val="FF0000"/>
                </a:solidFill>
              </a:rPr>
              <a:t>Source transformation continue…</a:t>
            </a:r>
            <a:endParaRPr lang="en-IN" sz="2000" dirty="0">
              <a:solidFill>
                <a:srgbClr val="FF0000"/>
              </a:solidFill>
            </a:endParaRPr>
          </a:p>
        </p:txBody>
      </p:sp>
      <p:sp>
        <p:nvSpPr>
          <p:cNvPr id="3" name="Content Placeholder 2">
            <a:extLst>
              <a:ext uri="{FF2B5EF4-FFF2-40B4-BE49-F238E27FC236}">
                <a16:creationId xmlns:a16="http://schemas.microsoft.com/office/drawing/2014/main" id="{A7A4D36E-435D-0D8A-ECF6-0B66560E5863}"/>
              </a:ext>
            </a:extLst>
          </p:cNvPr>
          <p:cNvSpPr>
            <a:spLocks noGrp="1"/>
          </p:cNvSpPr>
          <p:nvPr>
            <p:ph idx="1"/>
          </p:nvPr>
        </p:nvSpPr>
        <p:spPr>
          <a:xfrm>
            <a:off x="154111" y="821934"/>
            <a:ext cx="11568701" cy="5763801"/>
          </a:xfrm>
        </p:spPr>
        <p:txBody>
          <a:bodyPr>
            <a:normAutofit lnSpcReduction="10000"/>
          </a:bodyPr>
          <a:lstStyle/>
          <a:p>
            <a:r>
              <a:rPr lang="en-US" sz="2000" dirty="0"/>
              <a:t>Source Options : </a:t>
            </a:r>
            <a:r>
              <a:rPr lang="en-US" sz="2000" b="0" i="0" dirty="0">
                <a:solidFill>
                  <a:srgbClr val="161616"/>
                </a:solidFill>
                <a:effectLst/>
              </a:rPr>
              <a:t>The </a:t>
            </a:r>
            <a:r>
              <a:rPr lang="en-US" sz="2000" b="1" i="0" dirty="0">
                <a:solidFill>
                  <a:srgbClr val="161616"/>
                </a:solidFill>
                <a:effectLst/>
              </a:rPr>
              <a:t>Source options</a:t>
            </a:r>
            <a:r>
              <a:rPr lang="en-US" sz="2000" b="0" i="0" dirty="0">
                <a:solidFill>
                  <a:srgbClr val="161616"/>
                </a:solidFill>
                <a:effectLst/>
              </a:rPr>
              <a:t> tab </a:t>
            </a:r>
            <a:r>
              <a:rPr lang="en-US" sz="2000" b="0" i="0" dirty="0">
                <a:solidFill>
                  <a:srgbClr val="161616"/>
                </a:solidFill>
                <a:effectLst/>
                <a:highlight>
                  <a:srgbClr val="FFFF00"/>
                </a:highlight>
              </a:rPr>
              <a:t>contains settings specific to the connector </a:t>
            </a:r>
            <a:r>
              <a:rPr lang="en-US" sz="2000" b="0" i="0" dirty="0">
                <a:solidFill>
                  <a:srgbClr val="161616"/>
                </a:solidFill>
                <a:effectLst/>
              </a:rPr>
              <a:t>and format chosen</a:t>
            </a:r>
          </a:p>
          <a:p>
            <a:pPr marL="0" indent="0">
              <a:buNone/>
            </a:pPr>
            <a:r>
              <a:rPr lang="en-US" sz="2000" dirty="0">
                <a:solidFill>
                  <a:srgbClr val="161616"/>
                </a:solidFill>
              </a:rPr>
              <a:t>Like wildcard paths, multiline rows etc.,</a:t>
            </a:r>
          </a:p>
          <a:p>
            <a:pPr marL="0" indent="0">
              <a:buNone/>
            </a:pPr>
            <a:endParaRPr lang="en-US" sz="2000" dirty="0">
              <a:solidFill>
                <a:srgbClr val="161616"/>
              </a:solidFill>
            </a:endParaRPr>
          </a:p>
          <a:p>
            <a:pPr marL="0" indent="0">
              <a:buNone/>
            </a:pPr>
            <a:r>
              <a:rPr lang="en-US" sz="2000" dirty="0">
                <a:solidFill>
                  <a:srgbClr val="161616"/>
                </a:solidFill>
                <a:highlight>
                  <a:srgbClr val="FFFF00"/>
                </a:highlight>
              </a:rPr>
              <a:t>Projection: T</a:t>
            </a:r>
            <a:r>
              <a:rPr lang="en-US" sz="2000" b="0" i="0" dirty="0">
                <a:solidFill>
                  <a:srgbClr val="161616"/>
                </a:solidFill>
                <a:effectLst/>
              </a:rPr>
              <a:t>he projection in a source defines the data columns, types, and formats from the source data. For most dataset types, such as SQL and Parquet, the projection in a source is fixed to reflect the schema defined in a dataset. When your source files aren't strongly typed (for example, flat .csv files rather than Parquet files), you can define the data types for each field in the source transformation.</a:t>
            </a:r>
          </a:p>
          <a:p>
            <a:pPr marL="0" indent="0">
              <a:buNone/>
            </a:pPr>
            <a:endParaRPr lang="en-US" sz="2000" dirty="0">
              <a:solidFill>
                <a:srgbClr val="161616"/>
              </a:solidFill>
              <a:highlight>
                <a:srgbClr val="FFFF00"/>
              </a:highlight>
            </a:endParaRPr>
          </a:p>
          <a:p>
            <a:pPr marL="0" indent="0">
              <a:buNone/>
            </a:pPr>
            <a:r>
              <a:rPr lang="en-US" sz="2000" dirty="0">
                <a:solidFill>
                  <a:srgbClr val="161616"/>
                </a:solidFill>
                <a:highlight>
                  <a:srgbClr val="FFFF00"/>
                </a:highlight>
              </a:rPr>
              <a:t>Optimize : </a:t>
            </a:r>
            <a:r>
              <a:rPr lang="en-US" sz="2000" b="0" i="0" dirty="0">
                <a:solidFill>
                  <a:srgbClr val="161616"/>
                </a:solidFill>
                <a:effectLst/>
              </a:rPr>
              <a:t>The </a:t>
            </a:r>
            <a:r>
              <a:rPr lang="en-US" sz="2000" b="1" i="0" dirty="0">
                <a:solidFill>
                  <a:srgbClr val="161616"/>
                </a:solidFill>
                <a:effectLst/>
              </a:rPr>
              <a:t>Optimize</a:t>
            </a:r>
            <a:r>
              <a:rPr lang="en-US" sz="2000" b="0" i="0" dirty="0">
                <a:solidFill>
                  <a:srgbClr val="161616"/>
                </a:solidFill>
                <a:effectLst/>
              </a:rPr>
              <a:t> tab contains settings to configure partitioning schemes.</a:t>
            </a:r>
          </a:p>
          <a:p>
            <a:pPr marL="0" indent="0">
              <a:buNone/>
            </a:pPr>
            <a:endParaRPr lang="en-US" sz="2000" dirty="0">
              <a:solidFill>
                <a:srgbClr val="161616"/>
              </a:solidFill>
              <a:highlight>
                <a:srgbClr val="FFFF00"/>
              </a:highlight>
            </a:endParaRPr>
          </a:p>
          <a:p>
            <a:pPr marL="0" indent="0">
              <a:buNone/>
            </a:pPr>
            <a:r>
              <a:rPr lang="en-US" sz="2000" dirty="0">
                <a:solidFill>
                  <a:srgbClr val="161616"/>
                </a:solidFill>
                <a:highlight>
                  <a:srgbClr val="FFFF00"/>
                </a:highlight>
              </a:rPr>
              <a:t>Inspect : </a:t>
            </a:r>
            <a:r>
              <a:rPr lang="en-US" sz="2000" b="0" i="0" dirty="0">
                <a:solidFill>
                  <a:srgbClr val="161616"/>
                </a:solidFill>
                <a:effectLst/>
              </a:rPr>
              <a:t>The </a:t>
            </a:r>
            <a:r>
              <a:rPr lang="en-US" sz="2000" b="1" i="0" dirty="0">
                <a:solidFill>
                  <a:srgbClr val="161616"/>
                </a:solidFill>
                <a:effectLst/>
              </a:rPr>
              <a:t>Inspect</a:t>
            </a:r>
            <a:r>
              <a:rPr lang="en-US" sz="2000" b="0" i="0" dirty="0">
                <a:solidFill>
                  <a:srgbClr val="161616"/>
                </a:solidFill>
                <a:effectLst/>
              </a:rPr>
              <a:t> tab provides a view into the metadata of the data stream that you're transforming. You can see column counts, the columns changed, the columns added, data types, the column order, and column references. </a:t>
            </a:r>
            <a:r>
              <a:rPr lang="en-US" sz="2000" b="1" i="0" dirty="0">
                <a:solidFill>
                  <a:srgbClr val="161616"/>
                </a:solidFill>
                <a:effectLst/>
              </a:rPr>
              <a:t>Inspect</a:t>
            </a:r>
            <a:r>
              <a:rPr lang="en-US" sz="2000" b="0" i="0" dirty="0">
                <a:solidFill>
                  <a:srgbClr val="161616"/>
                </a:solidFill>
                <a:effectLst/>
              </a:rPr>
              <a:t> is a read-only view of your metadata.</a:t>
            </a:r>
          </a:p>
          <a:p>
            <a:pPr marL="0" indent="0">
              <a:buNone/>
            </a:pPr>
            <a:endParaRPr lang="en-US" sz="2000" dirty="0">
              <a:solidFill>
                <a:srgbClr val="161616"/>
              </a:solidFill>
              <a:highlight>
                <a:srgbClr val="FFFF00"/>
              </a:highlight>
            </a:endParaRPr>
          </a:p>
          <a:p>
            <a:pPr marL="0" indent="0">
              <a:buNone/>
            </a:pPr>
            <a:r>
              <a:rPr lang="en-US" sz="2000" dirty="0">
                <a:solidFill>
                  <a:srgbClr val="161616"/>
                </a:solidFill>
                <a:highlight>
                  <a:srgbClr val="FFFF00"/>
                </a:highlight>
              </a:rPr>
              <a:t>Data preview : </a:t>
            </a:r>
            <a:r>
              <a:rPr lang="en-US" sz="2000" b="0" i="0" dirty="0">
                <a:solidFill>
                  <a:srgbClr val="161616"/>
                </a:solidFill>
                <a:effectLst/>
              </a:rPr>
              <a:t>If debug mode is on, the </a:t>
            </a:r>
            <a:r>
              <a:rPr lang="en-US" sz="2000" b="1" i="0" dirty="0">
                <a:solidFill>
                  <a:srgbClr val="161616"/>
                </a:solidFill>
                <a:effectLst/>
              </a:rPr>
              <a:t>Data Preview</a:t>
            </a:r>
            <a:r>
              <a:rPr lang="en-US" sz="2000" b="0" i="0" dirty="0">
                <a:solidFill>
                  <a:srgbClr val="161616"/>
                </a:solidFill>
                <a:effectLst/>
              </a:rPr>
              <a:t> tab gives you an interactive snapshot of the data at each transform</a:t>
            </a:r>
          </a:p>
          <a:p>
            <a:pPr marL="0" indent="0">
              <a:buNone/>
            </a:pPr>
            <a:r>
              <a:rPr lang="en-US" sz="2000" dirty="0">
                <a:solidFill>
                  <a:srgbClr val="161616"/>
                </a:solidFill>
                <a:highlight>
                  <a:srgbClr val="FFFF00"/>
                </a:highlight>
              </a:rPr>
              <a:t>We can add N number of Sources if want</a:t>
            </a:r>
            <a:endParaRPr lang="en-IN" sz="2000" dirty="0">
              <a:highlight>
                <a:srgbClr val="FFFF00"/>
              </a:highlight>
            </a:endParaRPr>
          </a:p>
        </p:txBody>
      </p:sp>
    </p:spTree>
    <p:extLst>
      <p:ext uri="{BB962C8B-B14F-4D97-AF65-F5344CB8AC3E}">
        <p14:creationId xmlns:p14="http://schemas.microsoft.com/office/powerpoint/2010/main" val="14774961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578D0-9088-E91D-34FD-75C5CA0BF391}"/>
              </a:ext>
            </a:extLst>
          </p:cNvPr>
          <p:cNvSpPr>
            <a:spLocks noGrp="1"/>
          </p:cNvSpPr>
          <p:nvPr>
            <p:ph type="title"/>
          </p:nvPr>
        </p:nvSpPr>
        <p:spPr>
          <a:xfrm>
            <a:off x="725184" y="70117"/>
            <a:ext cx="10515600" cy="525784"/>
          </a:xfrm>
        </p:spPr>
        <p:txBody>
          <a:bodyPr>
            <a:normAutofit fontScale="90000"/>
          </a:bodyPr>
          <a:lstStyle/>
          <a:p>
            <a:pPr algn="ctr"/>
            <a:r>
              <a:rPr lang="en-US" sz="3200" dirty="0">
                <a:highlight>
                  <a:srgbClr val="FFFF00"/>
                </a:highlight>
              </a:rPr>
              <a:t>:: Data Flows –Sink Transformation ::</a:t>
            </a:r>
            <a:endParaRPr lang="en-IN" sz="3200" dirty="0">
              <a:highlight>
                <a:srgbClr val="FFFF00"/>
              </a:highlight>
            </a:endParaRPr>
          </a:p>
        </p:txBody>
      </p:sp>
      <p:sp>
        <p:nvSpPr>
          <p:cNvPr id="3" name="Content Placeholder 2">
            <a:extLst>
              <a:ext uri="{FF2B5EF4-FFF2-40B4-BE49-F238E27FC236}">
                <a16:creationId xmlns:a16="http://schemas.microsoft.com/office/drawing/2014/main" id="{46C012D0-D6A9-55B8-BF1F-790FEA790D8B}"/>
              </a:ext>
            </a:extLst>
          </p:cNvPr>
          <p:cNvSpPr>
            <a:spLocks noGrp="1"/>
          </p:cNvSpPr>
          <p:nvPr>
            <p:ph idx="1"/>
          </p:nvPr>
        </p:nvSpPr>
        <p:spPr>
          <a:xfrm>
            <a:off x="318499" y="595901"/>
            <a:ext cx="11599523" cy="6191982"/>
          </a:xfrm>
        </p:spPr>
        <p:txBody>
          <a:bodyPr>
            <a:normAutofit/>
          </a:bodyPr>
          <a:lstStyle/>
          <a:p>
            <a:r>
              <a:rPr lang="en-US" sz="2000" dirty="0"/>
              <a:t>Sink Transformation is used as destination activity same as sink in copy data activity. Sink always expects the incoming stream means output from any another transformation like source , select etc.,</a:t>
            </a:r>
          </a:p>
          <a:p>
            <a:r>
              <a:rPr lang="en-US" sz="2000" dirty="0"/>
              <a:t>Output stream name has the same meaning as like source transformation </a:t>
            </a:r>
          </a:p>
          <a:p>
            <a:r>
              <a:rPr lang="en-US" sz="2000" dirty="0"/>
              <a:t>Incoming stream : Means from which transformation you are expecting the output data . Here it’s Source Transformation </a:t>
            </a:r>
          </a:p>
          <a:p>
            <a:r>
              <a:rPr lang="en-US" sz="2000" dirty="0"/>
              <a:t>Sink Type : we have dataset, inline , cache. Dataset, inline have the same meaning as what we defined in source side. But here cache is the new kind of thing.  </a:t>
            </a:r>
          </a:p>
          <a:p>
            <a:r>
              <a:rPr lang="en-US" sz="2000" dirty="0"/>
              <a:t>Cache : In stead of writing output to any </a:t>
            </a:r>
          </a:p>
          <a:p>
            <a:pPr marL="0" indent="0">
              <a:buNone/>
            </a:pPr>
            <a:r>
              <a:rPr lang="en-US" sz="2000" dirty="0"/>
              <a:t>Data store , will keep in cache and then we will</a:t>
            </a:r>
          </a:p>
          <a:p>
            <a:pPr marL="0" indent="0">
              <a:buNone/>
            </a:pPr>
            <a:r>
              <a:rPr lang="en-US" sz="2000" dirty="0"/>
              <a:t>do lookup kind of activity on top of data in Cache</a:t>
            </a:r>
          </a:p>
          <a:p>
            <a:pPr marL="0" indent="0">
              <a:buNone/>
            </a:pPr>
            <a:endParaRPr lang="en-US" sz="2000" dirty="0"/>
          </a:p>
          <a:p>
            <a:pPr marL="0" indent="0">
              <a:buNone/>
            </a:pPr>
            <a:r>
              <a:rPr lang="en-US" sz="2000" dirty="0"/>
              <a:t> </a:t>
            </a:r>
            <a:endParaRPr lang="en-IN" sz="2000" dirty="0"/>
          </a:p>
        </p:txBody>
      </p:sp>
      <p:pic>
        <p:nvPicPr>
          <p:cNvPr id="5" name="Picture 4">
            <a:extLst>
              <a:ext uri="{FF2B5EF4-FFF2-40B4-BE49-F238E27FC236}">
                <a16:creationId xmlns:a16="http://schemas.microsoft.com/office/drawing/2014/main" id="{465BE6DE-6B33-EEFB-F51B-A5612E50D58E}"/>
              </a:ext>
            </a:extLst>
          </p:cNvPr>
          <p:cNvPicPr>
            <a:picLocks noChangeAspect="1"/>
          </p:cNvPicPr>
          <p:nvPr/>
        </p:nvPicPr>
        <p:blipFill>
          <a:blip r:embed="rId2"/>
          <a:stretch>
            <a:fillRect/>
          </a:stretch>
        </p:blipFill>
        <p:spPr>
          <a:xfrm>
            <a:off x="5982984" y="2919663"/>
            <a:ext cx="5620818" cy="3868220"/>
          </a:xfrm>
          <a:prstGeom prst="rect">
            <a:avLst/>
          </a:prstGeom>
        </p:spPr>
      </p:pic>
    </p:spTree>
    <p:extLst>
      <p:ext uri="{BB962C8B-B14F-4D97-AF65-F5344CB8AC3E}">
        <p14:creationId xmlns:p14="http://schemas.microsoft.com/office/powerpoint/2010/main" val="354229646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9713E2-3B91-0780-86B2-0484D062D2C3}"/>
              </a:ext>
            </a:extLst>
          </p:cNvPr>
          <p:cNvSpPr>
            <a:spLocks noGrp="1"/>
          </p:cNvSpPr>
          <p:nvPr>
            <p:ph type="title"/>
          </p:nvPr>
        </p:nvSpPr>
        <p:spPr>
          <a:xfrm>
            <a:off x="838200" y="365126"/>
            <a:ext cx="10515600" cy="821540"/>
          </a:xfrm>
        </p:spPr>
        <p:txBody>
          <a:bodyPr>
            <a:normAutofit/>
          </a:bodyPr>
          <a:lstStyle/>
          <a:p>
            <a:r>
              <a:rPr lang="en-US" sz="4000" dirty="0"/>
              <a:t>                </a:t>
            </a:r>
            <a:r>
              <a:rPr lang="en-US" sz="3200" dirty="0">
                <a:highlight>
                  <a:srgbClr val="FFFF00"/>
                </a:highlight>
              </a:rPr>
              <a:t>:: Data Flow – Conditional Split Transformation ::</a:t>
            </a:r>
            <a:endParaRPr lang="en-IN" sz="3200" dirty="0">
              <a:highlight>
                <a:srgbClr val="FFFF00"/>
              </a:highlight>
            </a:endParaRPr>
          </a:p>
        </p:txBody>
      </p:sp>
      <p:sp>
        <p:nvSpPr>
          <p:cNvPr id="3" name="Content Placeholder 2">
            <a:extLst>
              <a:ext uri="{FF2B5EF4-FFF2-40B4-BE49-F238E27FC236}">
                <a16:creationId xmlns:a16="http://schemas.microsoft.com/office/drawing/2014/main" id="{02C9D5CC-1678-5FA7-CF82-3E524C432CDF}"/>
              </a:ext>
            </a:extLst>
          </p:cNvPr>
          <p:cNvSpPr>
            <a:spLocks noGrp="1"/>
          </p:cNvSpPr>
          <p:nvPr>
            <p:ph idx="1"/>
          </p:nvPr>
        </p:nvSpPr>
        <p:spPr>
          <a:xfrm>
            <a:off x="472611" y="1736333"/>
            <a:ext cx="4941870" cy="4592548"/>
          </a:xfrm>
        </p:spPr>
        <p:txBody>
          <a:bodyPr>
            <a:normAutofit/>
          </a:bodyPr>
          <a:lstStyle/>
          <a:p>
            <a:r>
              <a:rPr lang="en-US" sz="2000" dirty="0"/>
              <a:t>Conditional split transformation </a:t>
            </a:r>
            <a:r>
              <a:rPr lang="en-US" sz="2000" dirty="0">
                <a:highlight>
                  <a:srgbClr val="FFFF00"/>
                </a:highlight>
              </a:rPr>
              <a:t>routes data rows to different streams based on matching conditions</a:t>
            </a:r>
            <a:r>
              <a:rPr lang="en-US" sz="2000" dirty="0"/>
              <a:t>. Like case when ,switch  separating department_id = 10 data into one separate file and department_id = 20 into another separate file </a:t>
            </a:r>
          </a:p>
          <a:p>
            <a:r>
              <a:rPr lang="en-US" sz="2000" dirty="0"/>
              <a:t>Useful link : </a:t>
            </a:r>
            <a:r>
              <a:rPr lang="en-US" sz="2000" dirty="0">
                <a:hlinkClick r:id="rId2"/>
              </a:rPr>
              <a:t>https://learn.microsoft.com/en-us/azure/data-factory/data-flow-conditional-split</a:t>
            </a:r>
            <a:endParaRPr lang="en-US" sz="2000" dirty="0"/>
          </a:p>
          <a:p>
            <a:r>
              <a:rPr lang="en-US" sz="2000" dirty="0"/>
              <a:t>Select the incoming stream ..</a:t>
            </a:r>
          </a:p>
          <a:p>
            <a:r>
              <a:rPr lang="en-US" sz="2000" dirty="0"/>
              <a:t>Split on: tick on first matching condition </a:t>
            </a:r>
          </a:p>
          <a:p>
            <a:endParaRPr lang="en-IN" sz="2000" dirty="0"/>
          </a:p>
        </p:txBody>
      </p:sp>
      <p:pic>
        <p:nvPicPr>
          <p:cNvPr id="5" name="Picture 4">
            <a:extLst>
              <a:ext uri="{FF2B5EF4-FFF2-40B4-BE49-F238E27FC236}">
                <a16:creationId xmlns:a16="http://schemas.microsoft.com/office/drawing/2014/main" id="{4159FD99-3DFB-59CB-1F08-A9342BB9429C}"/>
              </a:ext>
            </a:extLst>
          </p:cNvPr>
          <p:cNvPicPr>
            <a:picLocks noChangeAspect="1"/>
          </p:cNvPicPr>
          <p:nvPr/>
        </p:nvPicPr>
        <p:blipFill rotWithShape="1">
          <a:blip r:embed="rId3"/>
          <a:srcRect r="2511" b="-2"/>
          <a:stretch/>
        </p:blipFill>
        <p:spPr>
          <a:xfrm>
            <a:off x="5829175" y="1825625"/>
            <a:ext cx="6359703" cy="4153935"/>
          </a:xfrm>
          <a:prstGeom prst="rect">
            <a:avLst/>
          </a:prstGeom>
        </p:spPr>
      </p:pic>
    </p:spTree>
    <p:extLst>
      <p:ext uri="{BB962C8B-B14F-4D97-AF65-F5344CB8AC3E}">
        <p14:creationId xmlns:p14="http://schemas.microsoft.com/office/powerpoint/2010/main" val="12362293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4AC21-BADA-81D8-E10D-468238829BC3}"/>
              </a:ext>
            </a:extLst>
          </p:cNvPr>
          <p:cNvSpPr>
            <a:spLocks noGrp="1"/>
          </p:cNvSpPr>
          <p:nvPr>
            <p:ph type="title"/>
          </p:nvPr>
        </p:nvSpPr>
        <p:spPr>
          <a:xfrm>
            <a:off x="838200" y="365126"/>
            <a:ext cx="10515600" cy="520700"/>
          </a:xfrm>
        </p:spPr>
        <p:txBody>
          <a:bodyPr>
            <a:normAutofit fontScale="90000"/>
          </a:bodyPr>
          <a:lstStyle/>
          <a:p>
            <a:r>
              <a:rPr lang="en-US" dirty="0"/>
              <a:t>		        </a:t>
            </a:r>
            <a:r>
              <a:rPr lang="en-US" sz="3600" dirty="0">
                <a:solidFill>
                  <a:schemeClr val="accent2"/>
                </a:solidFill>
              </a:rPr>
              <a:t>:::Data Transformation:::</a:t>
            </a:r>
            <a:endParaRPr lang="en-IN" sz="3600" dirty="0">
              <a:solidFill>
                <a:schemeClr val="accent2"/>
              </a:solidFill>
            </a:endParaRPr>
          </a:p>
        </p:txBody>
      </p:sp>
      <p:graphicFrame>
        <p:nvGraphicFramePr>
          <p:cNvPr id="5" name="Content Placeholder 2">
            <a:extLst>
              <a:ext uri="{FF2B5EF4-FFF2-40B4-BE49-F238E27FC236}">
                <a16:creationId xmlns:a16="http://schemas.microsoft.com/office/drawing/2014/main" id="{418DFAE1-7CB6-EBA8-D914-6D7F68E47A07}"/>
              </a:ext>
            </a:extLst>
          </p:cNvPr>
          <p:cNvGraphicFramePr>
            <a:graphicFrameLocks noGrp="1"/>
          </p:cNvGraphicFramePr>
          <p:nvPr>
            <p:ph idx="1"/>
          </p:nvPr>
        </p:nvGraphicFramePr>
        <p:xfrm>
          <a:off x="428625" y="962026"/>
          <a:ext cx="11382375" cy="56483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819260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A6C1-EB90-2808-3943-48FCF2975397}"/>
              </a:ext>
            </a:extLst>
          </p:cNvPr>
          <p:cNvSpPr>
            <a:spLocks noGrp="1"/>
          </p:cNvSpPr>
          <p:nvPr>
            <p:ph type="title"/>
          </p:nvPr>
        </p:nvSpPr>
        <p:spPr>
          <a:xfrm>
            <a:off x="838200" y="365126"/>
            <a:ext cx="10515600" cy="487630"/>
          </a:xfrm>
        </p:spPr>
        <p:txBody>
          <a:bodyPr>
            <a:normAutofit/>
          </a:bodyPr>
          <a:lstStyle/>
          <a:p>
            <a:r>
              <a:rPr lang="en-US" sz="2000" dirty="0"/>
              <a:t>Continue..</a:t>
            </a:r>
            <a:endParaRPr lang="en-IN" sz="2000" dirty="0"/>
          </a:p>
        </p:txBody>
      </p:sp>
      <p:sp>
        <p:nvSpPr>
          <p:cNvPr id="3" name="Content Placeholder 2">
            <a:extLst>
              <a:ext uri="{FF2B5EF4-FFF2-40B4-BE49-F238E27FC236}">
                <a16:creationId xmlns:a16="http://schemas.microsoft.com/office/drawing/2014/main" id="{3057C901-8961-6870-28A5-AE49AA93B181}"/>
              </a:ext>
            </a:extLst>
          </p:cNvPr>
          <p:cNvSpPr>
            <a:spLocks noGrp="1"/>
          </p:cNvSpPr>
          <p:nvPr>
            <p:ph idx="1"/>
          </p:nvPr>
        </p:nvSpPr>
        <p:spPr>
          <a:xfrm>
            <a:off x="236307" y="770562"/>
            <a:ext cx="11117494" cy="5722312"/>
          </a:xfrm>
        </p:spPr>
        <p:txBody>
          <a:bodyPr>
            <a:normAutofit/>
          </a:bodyPr>
          <a:lstStyle/>
          <a:p>
            <a:r>
              <a:rPr lang="en-US" sz="2000" dirty="0"/>
              <a:t>Split on : First matching condition it’s default one</a:t>
            </a:r>
          </a:p>
          <a:p>
            <a:r>
              <a:rPr lang="en-US" sz="2000" dirty="0"/>
              <a:t>Split condition : you can add N number of conditions by clicking plus symbol </a:t>
            </a:r>
            <a:endParaRPr lang="en-IN" sz="2000" dirty="0"/>
          </a:p>
          <a:p>
            <a:pPr marL="0" indent="0">
              <a:buNone/>
            </a:pPr>
            <a:endParaRPr lang="en-IN" sz="2000" dirty="0"/>
          </a:p>
          <a:p>
            <a:pPr marL="0" indent="0">
              <a:buNone/>
            </a:pPr>
            <a:endParaRPr lang="en-US" sz="2000" dirty="0"/>
          </a:p>
        </p:txBody>
      </p:sp>
      <p:pic>
        <p:nvPicPr>
          <p:cNvPr id="5" name="Picture 4">
            <a:extLst>
              <a:ext uri="{FF2B5EF4-FFF2-40B4-BE49-F238E27FC236}">
                <a16:creationId xmlns:a16="http://schemas.microsoft.com/office/drawing/2014/main" id="{BFAB09EF-24F5-C5CE-680C-2BE8EDCA4BA4}"/>
              </a:ext>
            </a:extLst>
          </p:cNvPr>
          <p:cNvPicPr>
            <a:picLocks noChangeAspect="1"/>
          </p:cNvPicPr>
          <p:nvPr/>
        </p:nvPicPr>
        <p:blipFill>
          <a:blip r:embed="rId2"/>
          <a:stretch>
            <a:fillRect/>
          </a:stretch>
        </p:blipFill>
        <p:spPr>
          <a:xfrm>
            <a:off x="322618" y="4282610"/>
            <a:ext cx="8473934" cy="1949414"/>
          </a:xfrm>
          <a:prstGeom prst="rect">
            <a:avLst/>
          </a:prstGeom>
        </p:spPr>
      </p:pic>
      <p:pic>
        <p:nvPicPr>
          <p:cNvPr id="7" name="Picture 6">
            <a:extLst>
              <a:ext uri="{FF2B5EF4-FFF2-40B4-BE49-F238E27FC236}">
                <a16:creationId xmlns:a16="http://schemas.microsoft.com/office/drawing/2014/main" id="{3428FE7D-1A51-7268-40A9-8A537A252731}"/>
              </a:ext>
            </a:extLst>
          </p:cNvPr>
          <p:cNvPicPr>
            <a:picLocks noChangeAspect="1"/>
          </p:cNvPicPr>
          <p:nvPr/>
        </p:nvPicPr>
        <p:blipFill>
          <a:blip r:embed="rId3"/>
          <a:stretch>
            <a:fillRect/>
          </a:stretch>
        </p:blipFill>
        <p:spPr>
          <a:xfrm>
            <a:off x="322618" y="1766298"/>
            <a:ext cx="7023404" cy="1746607"/>
          </a:xfrm>
          <a:prstGeom prst="rect">
            <a:avLst/>
          </a:prstGeom>
        </p:spPr>
      </p:pic>
    </p:spTree>
    <p:extLst>
      <p:ext uri="{BB962C8B-B14F-4D97-AF65-F5344CB8AC3E}">
        <p14:creationId xmlns:p14="http://schemas.microsoft.com/office/powerpoint/2010/main" val="12643305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D3FFC-21DD-6E52-C370-7D61B2D944A3}"/>
              </a:ext>
            </a:extLst>
          </p:cNvPr>
          <p:cNvSpPr>
            <a:spLocks noGrp="1"/>
          </p:cNvSpPr>
          <p:nvPr>
            <p:ph type="title"/>
          </p:nvPr>
        </p:nvSpPr>
        <p:spPr>
          <a:xfrm>
            <a:off x="735458" y="152310"/>
            <a:ext cx="10515600" cy="528727"/>
          </a:xfrm>
        </p:spPr>
        <p:txBody>
          <a:bodyPr>
            <a:normAutofit fontScale="90000"/>
          </a:bodyPr>
          <a:lstStyle/>
          <a:p>
            <a:r>
              <a:rPr lang="en-US" sz="3200" dirty="0"/>
              <a:t>              </a:t>
            </a:r>
            <a:r>
              <a:rPr lang="en-US" sz="3200" dirty="0">
                <a:highlight>
                  <a:srgbClr val="FFFF00"/>
                </a:highlight>
              </a:rPr>
              <a:t>:: Data Flow – Exists Transformation ::</a:t>
            </a:r>
            <a:endParaRPr lang="en-IN" sz="3200" dirty="0">
              <a:highlight>
                <a:srgbClr val="FFFF00"/>
              </a:highlight>
            </a:endParaRPr>
          </a:p>
        </p:txBody>
      </p:sp>
      <p:sp>
        <p:nvSpPr>
          <p:cNvPr id="3" name="Content Placeholder 2">
            <a:extLst>
              <a:ext uri="{FF2B5EF4-FFF2-40B4-BE49-F238E27FC236}">
                <a16:creationId xmlns:a16="http://schemas.microsoft.com/office/drawing/2014/main" id="{40D91807-8C9D-4BEB-3CB9-05D41BDE1A31}"/>
              </a:ext>
            </a:extLst>
          </p:cNvPr>
          <p:cNvSpPr>
            <a:spLocks noGrp="1"/>
          </p:cNvSpPr>
          <p:nvPr>
            <p:ph idx="1"/>
          </p:nvPr>
        </p:nvSpPr>
        <p:spPr>
          <a:xfrm>
            <a:off x="441789" y="996592"/>
            <a:ext cx="10912011" cy="5373385"/>
          </a:xfrm>
        </p:spPr>
        <p:txBody>
          <a:bodyPr>
            <a:normAutofit/>
          </a:bodyPr>
          <a:lstStyle/>
          <a:p>
            <a:r>
              <a:rPr lang="en-US" sz="2000" dirty="0"/>
              <a:t>Exists transformation is a row filtering transformation that checks whether your data exists or doesn’t exists in another source or stream</a:t>
            </a:r>
          </a:p>
          <a:p>
            <a:endParaRPr lang="en-US" sz="2000" dirty="0"/>
          </a:p>
          <a:p>
            <a:r>
              <a:rPr lang="en-US" sz="2000" dirty="0"/>
              <a:t>Useful link : </a:t>
            </a:r>
            <a:r>
              <a:rPr lang="en-US" sz="2000" dirty="0">
                <a:hlinkClick r:id="rId2"/>
              </a:rPr>
              <a:t>https://learn.microsoft.com/en-us/azure/data-factory/data-flow-exists</a:t>
            </a:r>
            <a:endParaRPr lang="en-US" sz="2000" dirty="0"/>
          </a:p>
          <a:p>
            <a:endParaRPr lang="en-US" dirty="0">
              <a:highlight>
                <a:srgbClr val="FFFF00"/>
              </a:highlight>
            </a:endParaRPr>
          </a:p>
          <a:p>
            <a:endParaRPr lang="en-US" dirty="0"/>
          </a:p>
          <a:p>
            <a:pPr marL="0" indent="0">
              <a:buNone/>
            </a:pPr>
            <a:endParaRPr lang="en-US" dirty="0"/>
          </a:p>
          <a:p>
            <a:pPr marL="0" indent="0">
              <a:buNone/>
            </a:pPr>
            <a:r>
              <a:rPr lang="en-US" dirty="0"/>
              <a:t>                     </a:t>
            </a:r>
            <a:endParaRPr lang="en-IN" dirty="0"/>
          </a:p>
        </p:txBody>
      </p:sp>
      <p:pic>
        <p:nvPicPr>
          <p:cNvPr id="11" name="Picture 10">
            <a:extLst>
              <a:ext uri="{FF2B5EF4-FFF2-40B4-BE49-F238E27FC236}">
                <a16:creationId xmlns:a16="http://schemas.microsoft.com/office/drawing/2014/main" id="{32F56DEF-1911-24C3-78C5-D2CE7A231577}"/>
              </a:ext>
            </a:extLst>
          </p:cNvPr>
          <p:cNvPicPr>
            <a:picLocks noChangeAspect="1"/>
          </p:cNvPicPr>
          <p:nvPr/>
        </p:nvPicPr>
        <p:blipFill>
          <a:blip r:embed="rId3"/>
          <a:stretch>
            <a:fillRect/>
          </a:stretch>
        </p:blipFill>
        <p:spPr>
          <a:xfrm>
            <a:off x="6096000" y="2794570"/>
            <a:ext cx="5257800" cy="3911120"/>
          </a:xfrm>
          <a:prstGeom prst="rect">
            <a:avLst/>
          </a:prstGeom>
        </p:spPr>
      </p:pic>
      <p:sp>
        <p:nvSpPr>
          <p:cNvPr id="12" name="Rectangle 11">
            <a:extLst>
              <a:ext uri="{FF2B5EF4-FFF2-40B4-BE49-F238E27FC236}">
                <a16:creationId xmlns:a16="http://schemas.microsoft.com/office/drawing/2014/main" id="{549A5B5C-5EA8-E1EB-ED62-359873DDA903}"/>
              </a:ext>
            </a:extLst>
          </p:cNvPr>
          <p:cNvSpPr/>
          <p:nvPr/>
        </p:nvSpPr>
        <p:spPr>
          <a:xfrm>
            <a:off x="735457" y="3133618"/>
            <a:ext cx="2583095" cy="168496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Here right stream is source2 and left stream is source1</a:t>
            </a:r>
            <a:endParaRPr lang="en-IN" dirty="0"/>
          </a:p>
        </p:txBody>
      </p:sp>
    </p:spTree>
    <p:extLst>
      <p:ext uri="{BB962C8B-B14F-4D97-AF65-F5344CB8AC3E}">
        <p14:creationId xmlns:p14="http://schemas.microsoft.com/office/powerpoint/2010/main" val="306785584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D577B-2B2F-131F-1171-66BFEE921A05}"/>
              </a:ext>
            </a:extLst>
          </p:cNvPr>
          <p:cNvSpPr>
            <a:spLocks noGrp="1"/>
          </p:cNvSpPr>
          <p:nvPr>
            <p:ph type="title"/>
          </p:nvPr>
        </p:nvSpPr>
        <p:spPr>
          <a:xfrm>
            <a:off x="739739" y="365125"/>
            <a:ext cx="10614061" cy="436259"/>
          </a:xfrm>
        </p:spPr>
        <p:txBody>
          <a:bodyPr>
            <a:normAutofit/>
          </a:bodyPr>
          <a:lstStyle/>
          <a:p>
            <a:r>
              <a:rPr lang="en-US" sz="2000" dirty="0">
                <a:solidFill>
                  <a:srgbClr val="FF0000"/>
                </a:solidFill>
              </a:rPr>
              <a:t>::Continue… exists transformation::</a:t>
            </a:r>
            <a:endParaRPr lang="en-IN" sz="2000" dirty="0">
              <a:solidFill>
                <a:srgbClr val="FF0000"/>
              </a:solidFill>
            </a:endParaRPr>
          </a:p>
        </p:txBody>
      </p:sp>
      <p:sp>
        <p:nvSpPr>
          <p:cNvPr id="3" name="Content Placeholder 2">
            <a:extLst>
              <a:ext uri="{FF2B5EF4-FFF2-40B4-BE49-F238E27FC236}">
                <a16:creationId xmlns:a16="http://schemas.microsoft.com/office/drawing/2014/main" id="{89184014-9D18-B601-1E8E-09F6B460A96B}"/>
              </a:ext>
            </a:extLst>
          </p:cNvPr>
          <p:cNvSpPr>
            <a:spLocks noGrp="1"/>
          </p:cNvSpPr>
          <p:nvPr>
            <p:ph idx="1"/>
          </p:nvPr>
        </p:nvSpPr>
        <p:spPr>
          <a:xfrm>
            <a:off x="838200" y="924674"/>
            <a:ext cx="10515600" cy="5568201"/>
          </a:xfrm>
        </p:spPr>
        <p:txBody>
          <a:bodyPr/>
          <a:lstStyle/>
          <a:p>
            <a:pPr marL="0" indent="0">
              <a:buNone/>
            </a:pPr>
            <a:r>
              <a:rPr lang="en-US" sz="2000" dirty="0">
                <a:highlight>
                  <a:srgbClr val="FFFF00"/>
                </a:highlight>
              </a:rPr>
              <a:t>Exists : </a:t>
            </a:r>
            <a:r>
              <a:rPr lang="en-US" sz="2000" dirty="0"/>
              <a:t>Get the data of left stream which exists in right stream.(s1 exists in s2)</a:t>
            </a:r>
            <a:endParaRPr lang="en-US" sz="2800" dirty="0">
              <a:highlight>
                <a:srgbClr val="FFFF00"/>
              </a:highlight>
            </a:endParaRPr>
          </a:p>
          <a:p>
            <a:pPr marL="0" indent="0">
              <a:buNone/>
            </a:pPr>
            <a:r>
              <a:rPr lang="en-US" sz="2000" dirty="0">
                <a:highlight>
                  <a:srgbClr val="FFFF00"/>
                </a:highlight>
              </a:rPr>
              <a:t>Doesn’t exists  </a:t>
            </a:r>
            <a:r>
              <a:rPr lang="en-US" sz="2000" dirty="0"/>
              <a:t>get the data of left stream which doesn’t exists in right stream (s1 doesn’t exists in s2)</a:t>
            </a:r>
          </a:p>
          <a:p>
            <a:pPr marL="0" indent="0">
              <a:buNone/>
            </a:pPr>
            <a:r>
              <a:rPr lang="en-US" sz="2000" dirty="0"/>
              <a:t>Exists same as inner join . Doesn’t exists same as left anti-join (return rows from left table that doesn’t have matching keys in the right table)</a:t>
            </a:r>
          </a:p>
          <a:p>
            <a:pPr marL="0" indent="0">
              <a:buNone/>
            </a:pPr>
            <a:endParaRPr lang="en-US" sz="2000" dirty="0"/>
          </a:p>
          <a:p>
            <a:pPr marL="0" indent="0">
              <a:buNone/>
            </a:pPr>
            <a:endParaRPr lang="en-US" sz="2000" dirty="0"/>
          </a:p>
          <a:p>
            <a:pPr marL="0" indent="0">
              <a:buNone/>
            </a:pPr>
            <a:endParaRPr lang="en-IN" dirty="0"/>
          </a:p>
        </p:txBody>
      </p:sp>
      <p:pic>
        <p:nvPicPr>
          <p:cNvPr id="9" name="Picture 8">
            <a:extLst>
              <a:ext uri="{FF2B5EF4-FFF2-40B4-BE49-F238E27FC236}">
                <a16:creationId xmlns:a16="http://schemas.microsoft.com/office/drawing/2014/main" id="{917CD3A1-C681-EFA3-BE75-AE64CA453FF6}"/>
              </a:ext>
            </a:extLst>
          </p:cNvPr>
          <p:cNvPicPr>
            <a:picLocks noChangeAspect="1"/>
          </p:cNvPicPr>
          <p:nvPr/>
        </p:nvPicPr>
        <p:blipFill>
          <a:blip r:embed="rId2"/>
          <a:stretch>
            <a:fillRect/>
          </a:stretch>
        </p:blipFill>
        <p:spPr>
          <a:xfrm>
            <a:off x="2367069" y="2881509"/>
            <a:ext cx="7667625" cy="3611366"/>
          </a:xfrm>
          <a:prstGeom prst="rect">
            <a:avLst/>
          </a:prstGeom>
        </p:spPr>
      </p:pic>
    </p:spTree>
    <p:extLst>
      <p:ext uri="{BB962C8B-B14F-4D97-AF65-F5344CB8AC3E}">
        <p14:creationId xmlns:p14="http://schemas.microsoft.com/office/powerpoint/2010/main" val="403370451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07851-4F9F-F8C6-9CC8-13222D35FB10}"/>
              </a:ext>
            </a:extLst>
          </p:cNvPr>
          <p:cNvSpPr>
            <a:spLocks noGrp="1"/>
          </p:cNvSpPr>
          <p:nvPr>
            <p:ph type="title"/>
          </p:nvPr>
        </p:nvSpPr>
        <p:spPr>
          <a:xfrm>
            <a:off x="838200" y="49569"/>
            <a:ext cx="10515600" cy="631468"/>
          </a:xfrm>
        </p:spPr>
        <p:txBody>
          <a:bodyPr>
            <a:normAutofit/>
          </a:bodyPr>
          <a:lstStyle/>
          <a:p>
            <a:pPr algn="ctr"/>
            <a:r>
              <a:rPr lang="en-US" sz="3200" dirty="0">
                <a:highlight>
                  <a:srgbClr val="FFFF00"/>
                </a:highlight>
              </a:rPr>
              <a:t>:: Data Flows union Transformation ::</a:t>
            </a:r>
            <a:endParaRPr lang="en-IN" sz="3200" dirty="0">
              <a:highlight>
                <a:srgbClr val="FFFF00"/>
              </a:highlight>
            </a:endParaRPr>
          </a:p>
        </p:txBody>
      </p:sp>
      <p:sp>
        <p:nvSpPr>
          <p:cNvPr id="3" name="Content Placeholder 2">
            <a:extLst>
              <a:ext uri="{FF2B5EF4-FFF2-40B4-BE49-F238E27FC236}">
                <a16:creationId xmlns:a16="http://schemas.microsoft.com/office/drawing/2014/main" id="{7C922469-D310-116C-B078-8C4EB12351A9}"/>
              </a:ext>
            </a:extLst>
          </p:cNvPr>
          <p:cNvSpPr>
            <a:spLocks noGrp="1"/>
          </p:cNvSpPr>
          <p:nvPr>
            <p:ph idx="1"/>
          </p:nvPr>
        </p:nvSpPr>
        <p:spPr>
          <a:xfrm>
            <a:off x="256854" y="681037"/>
            <a:ext cx="11935145" cy="5894424"/>
          </a:xfrm>
        </p:spPr>
        <p:txBody>
          <a:bodyPr/>
          <a:lstStyle/>
          <a:p>
            <a:r>
              <a:rPr lang="en-US" sz="2000" dirty="0"/>
              <a:t>Union Transformation will combine</a:t>
            </a:r>
            <a:r>
              <a:rPr lang="en-US" sz="2000" dirty="0">
                <a:highlight>
                  <a:srgbClr val="FFFF00"/>
                </a:highlight>
              </a:rPr>
              <a:t> multiple data streams into one </a:t>
            </a:r>
            <a:r>
              <a:rPr lang="en-US" sz="2000" dirty="0"/>
              <a:t>with out need of join key</a:t>
            </a:r>
          </a:p>
          <a:p>
            <a:endParaRPr lang="en-US" sz="2000" dirty="0"/>
          </a:p>
          <a:p>
            <a:r>
              <a:rPr lang="en-US" sz="2000" dirty="0"/>
              <a:t>Useful link : </a:t>
            </a:r>
            <a:r>
              <a:rPr lang="en-US" sz="2000" dirty="0">
                <a:hlinkClick r:id="rId2"/>
              </a:rPr>
              <a:t>https://learn.microsoft.com/en-us/azure/data-factory/data-flow-union</a:t>
            </a:r>
            <a:endParaRPr lang="en-US" sz="2000" dirty="0"/>
          </a:p>
          <a:p>
            <a:endParaRPr lang="en-IN" dirty="0"/>
          </a:p>
        </p:txBody>
      </p:sp>
      <p:pic>
        <p:nvPicPr>
          <p:cNvPr id="5" name="Picture 4">
            <a:extLst>
              <a:ext uri="{FF2B5EF4-FFF2-40B4-BE49-F238E27FC236}">
                <a16:creationId xmlns:a16="http://schemas.microsoft.com/office/drawing/2014/main" id="{6C00D4B6-8DF3-1DAA-B2A2-BA2D06D1FFD1}"/>
              </a:ext>
            </a:extLst>
          </p:cNvPr>
          <p:cNvPicPr>
            <a:picLocks noChangeAspect="1"/>
          </p:cNvPicPr>
          <p:nvPr/>
        </p:nvPicPr>
        <p:blipFill>
          <a:blip r:embed="rId3"/>
          <a:stretch>
            <a:fillRect/>
          </a:stretch>
        </p:blipFill>
        <p:spPr>
          <a:xfrm>
            <a:off x="2064651" y="2361559"/>
            <a:ext cx="8062697" cy="3946774"/>
          </a:xfrm>
          <a:prstGeom prst="rect">
            <a:avLst/>
          </a:prstGeom>
        </p:spPr>
      </p:pic>
    </p:spTree>
    <p:extLst>
      <p:ext uri="{BB962C8B-B14F-4D97-AF65-F5344CB8AC3E}">
        <p14:creationId xmlns:p14="http://schemas.microsoft.com/office/powerpoint/2010/main" val="13064791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CE3F1C-809E-97F6-B6DD-0C49B963523E}"/>
              </a:ext>
            </a:extLst>
          </p:cNvPr>
          <p:cNvSpPr>
            <a:spLocks noGrp="1"/>
          </p:cNvSpPr>
          <p:nvPr>
            <p:ph type="title"/>
          </p:nvPr>
        </p:nvSpPr>
        <p:spPr>
          <a:xfrm>
            <a:off x="838200" y="77448"/>
            <a:ext cx="10515600" cy="405437"/>
          </a:xfrm>
        </p:spPr>
        <p:txBody>
          <a:bodyPr>
            <a:normAutofit/>
          </a:bodyPr>
          <a:lstStyle/>
          <a:p>
            <a:r>
              <a:rPr lang="en-US" sz="2000" dirty="0"/>
              <a:t>Continue…</a:t>
            </a:r>
            <a:endParaRPr lang="en-IN" sz="2000" dirty="0"/>
          </a:p>
        </p:txBody>
      </p:sp>
      <p:sp>
        <p:nvSpPr>
          <p:cNvPr id="3" name="Content Placeholder 2">
            <a:extLst>
              <a:ext uri="{FF2B5EF4-FFF2-40B4-BE49-F238E27FC236}">
                <a16:creationId xmlns:a16="http://schemas.microsoft.com/office/drawing/2014/main" id="{C78644C7-5BFC-C573-EF97-1AA0447F51BF}"/>
              </a:ext>
            </a:extLst>
          </p:cNvPr>
          <p:cNvSpPr>
            <a:spLocks noGrp="1"/>
          </p:cNvSpPr>
          <p:nvPr>
            <p:ph idx="1"/>
          </p:nvPr>
        </p:nvSpPr>
        <p:spPr>
          <a:xfrm>
            <a:off x="215757" y="595901"/>
            <a:ext cx="11138043" cy="5581062"/>
          </a:xfrm>
        </p:spPr>
        <p:txBody>
          <a:bodyPr/>
          <a:lstStyle/>
          <a:p>
            <a:r>
              <a:rPr lang="en-US" dirty="0"/>
              <a:t>Union by : Name means . If two data streams or sets </a:t>
            </a:r>
            <a:r>
              <a:rPr lang="en-US" dirty="0">
                <a:highlight>
                  <a:srgbClr val="FFFF00"/>
                </a:highlight>
              </a:rPr>
              <a:t>have same column name</a:t>
            </a:r>
            <a:r>
              <a:rPr lang="en-US" dirty="0"/>
              <a:t>, then it’ll do union. If </a:t>
            </a:r>
            <a:r>
              <a:rPr lang="en-US" dirty="0">
                <a:solidFill>
                  <a:srgbClr val="FF0000"/>
                </a:solidFill>
              </a:rPr>
              <a:t>names mismatched </a:t>
            </a:r>
            <a:r>
              <a:rPr lang="en-US" dirty="0"/>
              <a:t>, no union would occur</a:t>
            </a:r>
          </a:p>
          <a:p>
            <a:endParaRPr lang="en-US" dirty="0"/>
          </a:p>
          <a:p>
            <a:r>
              <a:rPr lang="en-US" dirty="0"/>
              <a:t>Union by position : Suppose 1</a:t>
            </a:r>
            <a:r>
              <a:rPr lang="en-US" baseline="30000" dirty="0"/>
              <a:t>st</a:t>
            </a:r>
            <a:r>
              <a:rPr lang="en-US" dirty="0"/>
              <a:t>  data source have 8 columns and 2</a:t>
            </a:r>
            <a:r>
              <a:rPr lang="en-US" baseline="30000" dirty="0"/>
              <a:t>nd</a:t>
            </a:r>
            <a:r>
              <a:rPr lang="en-US" dirty="0"/>
              <a:t> data source have 3 columns then go with by position</a:t>
            </a:r>
          </a:p>
          <a:p>
            <a:endParaRPr lang="en-US" dirty="0"/>
          </a:p>
          <a:p>
            <a:r>
              <a:rPr lang="en-US" dirty="0"/>
              <a:t>  </a:t>
            </a:r>
            <a:endParaRPr lang="en-IN" dirty="0"/>
          </a:p>
        </p:txBody>
      </p:sp>
      <p:pic>
        <p:nvPicPr>
          <p:cNvPr id="5" name="Picture 4">
            <a:extLst>
              <a:ext uri="{FF2B5EF4-FFF2-40B4-BE49-F238E27FC236}">
                <a16:creationId xmlns:a16="http://schemas.microsoft.com/office/drawing/2014/main" id="{267D50E0-4773-B3CC-5540-05989AA1F2B0}"/>
              </a:ext>
            </a:extLst>
          </p:cNvPr>
          <p:cNvPicPr>
            <a:picLocks noChangeAspect="1"/>
          </p:cNvPicPr>
          <p:nvPr/>
        </p:nvPicPr>
        <p:blipFill>
          <a:blip r:embed="rId2"/>
          <a:stretch>
            <a:fillRect/>
          </a:stretch>
        </p:blipFill>
        <p:spPr>
          <a:xfrm>
            <a:off x="2845621" y="3386432"/>
            <a:ext cx="5391150" cy="2600325"/>
          </a:xfrm>
          <a:prstGeom prst="rect">
            <a:avLst/>
          </a:prstGeom>
        </p:spPr>
      </p:pic>
    </p:spTree>
    <p:extLst>
      <p:ext uri="{BB962C8B-B14F-4D97-AF65-F5344CB8AC3E}">
        <p14:creationId xmlns:p14="http://schemas.microsoft.com/office/powerpoint/2010/main" val="7921291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C096C-DDC3-2FD2-8B98-E9060DE86AD1}"/>
              </a:ext>
            </a:extLst>
          </p:cNvPr>
          <p:cNvSpPr>
            <a:spLocks noGrp="1"/>
          </p:cNvSpPr>
          <p:nvPr>
            <p:ph type="title"/>
          </p:nvPr>
        </p:nvSpPr>
        <p:spPr>
          <a:xfrm>
            <a:off x="838200" y="142036"/>
            <a:ext cx="10515600" cy="539001"/>
          </a:xfrm>
        </p:spPr>
        <p:txBody>
          <a:bodyPr>
            <a:normAutofit/>
          </a:bodyPr>
          <a:lstStyle/>
          <a:p>
            <a:pPr algn="ctr"/>
            <a:r>
              <a:rPr lang="en-US" sz="3200" dirty="0">
                <a:highlight>
                  <a:srgbClr val="FFFF00"/>
                </a:highlight>
              </a:rPr>
              <a:t>:: Data Flow Join Transformation ::</a:t>
            </a:r>
            <a:endParaRPr lang="en-IN" sz="3200" dirty="0">
              <a:highlight>
                <a:srgbClr val="FFFF00"/>
              </a:highlight>
            </a:endParaRPr>
          </a:p>
        </p:txBody>
      </p:sp>
      <p:sp>
        <p:nvSpPr>
          <p:cNvPr id="3" name="Content Placeholder 2">
            <a:extLst>
              <a:ext uri="{FF2B5EF4-FFF2-40B4-BE49-F238E27FC236}">
                <a16:creationId xmlns:a16="http://schemas.microsoft.com/office/drawing/2014/main" id="{167F7C43-DB06-397E-F9E7-79CC97C9F970}"/>
              </a:ext>
            </a:extLst>
          </p:cNvPr>
          <p:cNvSpPr>
            <a:spLocks noGrp="1"/>
          </p:cNvSpPr>
          <p:nvPr>
            <p:ph idx="1"/>
          </p:nvPr>
        </p:nvSpPr>
        <p:spPr>
          <a:xfrm>
            <a:off x="184935" y="811658"/>
            <a:ext cx="11671443" cy="5743254"/>
          </a:xfrm>
        </p:spPr>
        <p:txBody>
          <a:bodyPr/>
          <a:lstStyle/>
          <a:p>
            <a:r>
              <a:rPr lang="en-US" sz="2400" dirty="0"/>
              <a:t>Join Transformation is used to combine or merge multiple data sources on join key same as in SQL, PYSPARK , PANDAS </a:t>
            </a:r>
          </a:p>
          <a:p>
            <a:endParaRPr lang="en-US" sz="2400" dirty="0"/>
          </a:p>
          <a:p>
            <a:r>
              <a:rPr lang="en-US" sz="2400" dirty="0"/>
              <a:t>Useful link : </a:t>
            </a:r>
            <a:r>
              <a:rPr lang="en-US" sz="2400" dirty="0">
                <a:hlinkClick r:id="rId2"/>
              </a:rPr>
              <a:t>https://learn.microsoft.com/en-us/azure/data-factory/data-flow-join</a:t>
            </a:r>
            <a:endParaRPr lang="en-US" sz="2400" dirty="0"/>
          </a:p>
          <a:p>
            <a:endParaRPr lang="en-IN" dirty="0"/>
          </a:p>
        </p:txBody>
      </p:sp>
      <p:pic>
        <p:nvPicPr>
          <p:cNvPr id="5" name="Picture 4">
            <a:extLst>
              <a:ext uri="{FF2B5EF4-FFF2-40B4-BE49-F238E27FC236}">
                <a16:creationId xmlns:a16="http://schemas.microsoft.com/office/drawing/2014/main" id="{90CE9FD4-7E35-F39A-E028-CD469FF348B7}"/>
              </a:ext>
            </a:extLst>
          </p:cNvPr>
          <p:cNvPicPr>
            <a:picLocks noChangeAspect="1"/>
          </p:cNvPicPr>
          <p:nvPr/>
        </p:nvPicPr>
        <p:blipFill>
          <a:blip r:embed="rId3"/>
          <a:stretch>
            <a:fillRect/>
          </a:stretch>
        </p:blipFill>
        <p:spPr>
          <a:xfrm>
            <a:off x="2448674" y="2456290"/>
            <a:ext cx="7294651" cy="4106328"/>
          </a:xfrm>
          <a:prstGeom prst="rect">
            <a:avLst/>
          </a:prstGeom>
        </p:spPr>
      </p:pic>
    </p:spTree>
    <p:extLst>
      <p:ext uri="{BB962C8B-B14F-4D97-AF65-F5344CB8AC3E}">
        <p14:creationId xmlns:p14="http://schemas.microsoft.com/office/powerpoint/2010/main" val="311070575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9FFE0-9209-390F-D5C9-71AFF3E8D4B7}"/>
              </a:ext>
            </a:extLst>
          </p:cNvPr>
          <p:cNvSpPr>
            <a:spLocks noGrp="1"/>
          </p:cNvSpPr>
          <p:nvPr>
            <p:ph type="title"/>
          </p:nvPr>
        </p:nvSpPr>
        <p:spPr>
          <a:xfrm>
            <a:off x="838200" y="118545"/>
            <a:ext cx="10515600" cy="562492"/>
          </a:xfrm>
        </p:spPr>
        <p:txBody>
          <a:bodyPr>
            <a:normAutofit/>
          </a:bodyPr>
          <a:lstStyle/>
          <a:p>
            <a:pPr algn="ctr"/>
            <a:r>
              <a:rPr lang="en-US" sz="3200" dirty="0">
                <a:highlight>
                  <a:srgbClr val="FFFF00"/>
                </a:highlight>
              </a:rPr>
              <a:t>::Data Flow - Aggregate Transform ::</a:t>
            </a:r>
            <a:endParaRPr lang="en-IN" sz="3200" dirty="0">
              <a:highlight>
                <a:srgbClr val="FFFF00"/>
              </a:highlight>
            </a:endParaRPr>
          </a:p>
        </p:txBody>
      </p:sp>
      <p:sp>
        <p:nvSpPr>
          <p:cNvPr id="3" name="Content Placeholder 2">
            <a:extLst>
              <a:ext uri="{FF2B5EF4-FFF2-40B4-BE49-F238E27FC236}">
                <a16:creationId xmlns:a16="http://schemas.microsoft.com/office/drawing/2014/main" id="{4B63A730-00B5-746F-8724-D54FAF9A248E}"/>
              </a:ext>
            </a:extLst>
          </p:cNvPr>
          <p:cNvSpPr>
            <a:spLocks noGrp="1"/>
          </p:cNvSpPr>
          <p:nvPr>
            <p:ph idx="1"/>
          </p:nvPr>
        </p:nvSpPr>
        <p:spPr>
          <a:xfrm>
            <a:off x="184935" y="760288"/>
            <a:ext cx="11681717" cy="5979167"/>
          </a:xfrm>
        </p:spPr>
        <p:txBody>
          <a:bodyPr>
            <a:normAutofit/>
          </a:bodyPr>
          <a:lstStyle/>
          <a:p>
            <a:r>
              <a:rPr lang="en-US" sz="2000" dirty="0"/>
              <a:t>Aggregate Transformation is like group by in SQL or spark or pandas . It defines aggregations of column in our data stream. Group by on  one important column and do the aggregations like sum, min, max, count </a:t>
            </a:r>
          </a:p>
          <a:p>
            <a:r>
              <a:rPr lang="en-US" sz="2000" dirty="0"/>
              <a:t>Output stream and input stream has the same meaning what we defined earlier </a:t>
            </a:r>
          </a:p>
          <a:p>
            <a:endParaRPr lang="en-US" sz="2000" dirty="0"/>
          </a:p>
          <a:p>
            <a:endParaRPr lang="en-US" sz="2400" dirty="0"/>
          </a:p>
          <a:p>
            <a:endParaRPr lang="en-IN" sz="2400" dirty="0"/>
          </a:p>
        </p:txBody>
      </p:sp>
      <p:pic>
        <p:nvPicPr>
          <p:cNvPr id="5" name="Picture 4">
            <a:extLst>
              <a:ext uri="{FF2B5EF4-FFF2-40B4-BE49-F238E27FC236}">
                <a16:creationId xmlns:a16="http://schemas.microsoft.com/office/drawing/2014/main" id="{0734A817-8BD6-5AB2-D206-6F764BF989B0}"/>
              </a:ext>
            </a:extLst>
          </p:cNvPr>
          <p:cNvPicPr>
            <a:picLocks noChangeAspect="1"/>
          </p:cNvPicPr>
          <p:nvPr/>
        </p:nvPicPr>
        <p:blipFill>
          <a:blip r:embed="rId2"/>
          <a:stretch>
            <a:fillRect/>
          </a:stretch>
        </p:blipFill>
        <p:spPr>
          <a:xfrm>
            <a:off x="184934" y="3107344"/>
            <a:ext cx="5702157" cy="3729519"/>
          </a:xfrm>
          <a:prstGeom prst="rect">
            <a:avLst/>
          </a:prstGeom>
        </p:spPr>
      </p:pic>
      <p:pic>
        <p:nvPicPr>
          <p:cNvPr id="7" name="Picture 6">
            <a:extLst>
              <a:ext uri="{FF2B5EF4-FFF2-40B4-BE49-F238E27FC236}">
                <a16:creationId xmlns:a16="http://schemas.microsoft.com/office/drawing/2014/main" id="{E6A596C3-5549-EDDA-8B95-FC4E0A979382}"/>
              </a:ext>
            </a:extLst>
          </p:cNvPr>
          <p:cNvPicPr>
            <a:picLocks noChangeAspect="1"/>
          </p:cNvPicPr>
          <p:nvPr/>
        </p:nvPicPr>
        <p:blipFill>
          <a:blip r:embed="rId3"/>
          <a:stretch>
            <a:fillRect/>
          </a:stretch>
        </p:blipFill>
        <p:spPr>
          <a:xfrm>
            <a:off x="5452151" y="2984055"/>
            <a:ext cx="6554914" cy="3811712"/>
          </a:xfrm>
          <a:prstGeom prst="rect">
            <a:avLst/>
          </a:prstGeom>
        </p:spPr>
      </p:pic>
      <p:sp>
        <p:nvSpPr>
          <p:cNvPr id="8" name="Rectangle 7">
            <a:extLst>
              <a:ext uri="{FF2B5EF4-FFF2-40B4-BE49-F238E27FC236}">
                <a16:creationId xmlns:a16="http://schemas.microsoft.com/office/drawing/2014/main" id="{E23B04B5-0E44-3476-9BE8-8F43E0BC9E0E}"/>
              </a:ext>
            </a:extLst>
          </p:cNvPr>
          <p:cNvSpPr/>
          <p:nvPr/>
        </p:nvSpPr>
        <p:spPr>
          <a:xfrm>
            <a:off x="1015427" y="1826018"/>
            <a:ext cx="9743327" cy="1078786"/>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just"/>
            <a:r>
              <a:rPr lang="en-US" dirty="0"/>
              <a:t>Useful link: </a:t>
            </a:r>
            <a:r>
              <a:rPr lang="en-US" dirty="0">
                <a:hlinkClick r:id="rId4"/>
              </a:rPr>
              <a:t>https://learn.microsoft.com/en-us/azure/data-factory/data-flow-aggregate</a:t>
            </a:r>
            <a:endParaRPr lang="en-US" dirty="0"/>
          </a:p>
          <a:p>
            <a:pPr algn="just"/>
            <a:r>
              <a:rPr lang="en-IN" dirty="0">
                <a:hlinkClick r:id="rId5"/>
              </a:rPr>
              <a:t>https://medium.com/@davidmcc9568/etl-with-azure-data-factory-data-aggregation-and-transformation-44420677bb</a:t>
            </a:r>
            <a:endParaRPr lang="en-US" dirty="0"/>
          </a:p>
          <a:p>
            <a:pPr algn="just"/>
            <a:endParaRPr lang="en-IN" dirty="0"/>
          </a:p>
        </p:txBody>
      </p:sp>
    </p:spTree>
    <p:extLst>
      <p:ext uri="{BB962C8B-B14F-4D97-AF65-F5344CB8AC3E}">
        <p14:creationId xmlns:p14="http://schemas.microsoft.com/office/powerpoint/2010/main" val="26850579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D3637-632C-5CCE-ADF5-3543CBEF5B26}"/>
              </a:ext>
            </a:extLst>
          </p:cNvPr>
          <p:cNvSpPr>
            <a:spLocks noGrp="1"/>
          </p:cNvSpPr>
          <p:nvPr>
            <p:ph type="title"/>
          </p:nvPr>
        </p:nvSpPr>
        <p:spPr>
          <a:xfrm>
            <a:off x="838200" y="365125"/>
            <a:ext cx="10515600" cy="539001"/>
          </a:xfrm>
        </p:spPr>
        <p:txBody>
          <a:bodyPr>
            <a:normAutofit/>
          </a:bodyPr>
          <a:lstStyle/>
          <a:p>
            <a:r>
              <a:rPr lang="en-US" sz="3200" dirty="0">
                <a:solidFill>
                  <a:srgbClr val="FF0000"/>
                </a:solidFill>
              </a:rPr>
              <a:t>Aggregate Example::</a:t>
            </a:r>
            <a:endParaRPr lang="en-IN" sz="3200" dirty="0">
              <a:solidFill>
                <a:srgbClr val="FF0000"/>
              </a:solidFill>
            </a:endParaRPr>
          </a:p>
        </p:txBody>
      </p:sp>
      <p:sp>
        <p:nvSpPr>
          <p:cNvPr id="3" name="Content Placeholder 2">
            <a:extLst>
              <a:ext uri="{FF2B5EF4-FFF2-40B4-BE49-F238E27FC236}">
                <a16:creationId xmlns:a16="http://schemas.microsoft.com/office/drawing/2014/main" id="{2D9C049D-378A-CE41-DE3E-AFCF054094ED}"/>
              </a:ext>
            </a:extLst>
          </p:cNvPr>
          <p:cNvSpPr>
            <a:spLocks noGrp="1"/>
          </p:cNvSpPr>
          <p:nvPr>
            <p:ph idx="1"/>
          </p:nvPr>
        </p:nvSpPr>
        <p:spPr>
          <a:xfrm>
            <a:off x="838200" y="1232899"/>
            <a:ext cx="10515600" cy="4944064"/>
          </a:xfrm>
        </p:spPr>
        <p:txBody>
          <a:bodyPr>
            <a:normAutofit/>
          </a:bodyPr>
          <a:lstStyle/>
          <a:p>
            <a:r>
              <a:rPr lang="en-US" sz="2000" dirty="0"/>
              <a:t>Typical Example looks like:</a:t>
            </a:r>
          </a:p>
          <a:p>
            <a:endParaRPr lang="en-IN" sz="2000" dirty="0"/>
          </a:p>
        </p:txBody>
      </p:sp>
      <p:pic>
        <p:nvPicPr>
          <p:cNvPr id="5" name="Picture 4">
            <a:extLst>
              <a:ext uri="{FF2B5EF4-FFF2-40B4-BE49-F238E27FC236}">
                <a16:creationId xmlns:a16="http://schemas.microsoft.com/office/drawing/2014/main" id="{187D005A-5908-BD74-6872-BFDC6E45589E}"/>
              </a:ext>
            </a:extLst>
          </p:cNvPr>
          <p:cNvPicPr>
            <a:picLocks noChangeAspect="1"/>
          </p:cNvPicPr>
          <p:nvPr/>
        </p:nvPicPr>
        <p:blipFill>
          <a:blip r:embed="rId2"/>
          <a:stretch>
            <a:fillRect/>
          </a:stretch>
        </p:blipFill>
        <p:spPr>
          <a:xfrm>
            <a:off x="2233612" y="1620053"/>
            <a:ext cx="7724775" cy="4944064"/>
          </a:xfrm>
          <a:prstGeom prst="rect">
            <a:avLst/>
          </a:prstGeom>
        </p:spPr>
      </p:pic>
    </p:spTree>
    <p:extLst>
      <p:ext uri="{BB962C8B-B14F-4D97-AF65-F5344CB8AC3E}">
        <p14:creationId xmlns:p14="http://schemas.microsoft.com/office/powerpoint/2010/main" val="101097544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89389C-12E4-A753-6A8B-C98C3335FE90}"/>
              </a:ext>
            </a:extLst>
          </p:cNvPr>
          <p:cNvSpPr>
            <a:spLocks noGrp="1"/>
          </p:cNvSpPr>
          <p:nvPr>
            <p:ph type="title"/>
          </p:nvPr>
        </p:nvSpPr>
        <p:spPr>
          <a:xfrm>
            <a:off x="838200" y="59843"/>
            <a:ext cx="10515600" cy="621194"/>
          </a:xfrm>
        </p:spPr>
        <p:txBody>
          <a:bodyPr>
            <a:normAutofit/>
          </a:bodyPr>
          <a:lstStyle/>
          <a:p>
            <a:pPr algn="ctr"/>
            <a:r>
              <a:rPr lang="en-US" sz="3200" dirty="0">
                <a:highlight>
                  <a:srgbClr val="FFFF00"/>
                </a:highlight>
              </a:rPr>
              <a:t>::Data Flow – Surrogate Key ::</a:t>
            </a:r>
            <a:endParaRPr lang="en-IN" sz="3200" dirty="0">
              <a:highlight>
                <a:srgbClr val="FFFF00"/>
              </a:highlight>
            </a:endParaRPr>
          </a:p>
        </p:txBody>
      </p:sp>
      <p:sp>
        <p:nvSpPr>
          <p:cNvPr id="3" name="Content Placeholder 2">
            <a:extLst>
              <a:ext uri="{FF2B5EF4-FFF2-40B4-BE49-F238E27FC236}">
                <a16:creationId xmlns:a16="http://schemas.microsoft.com/office/drawing/2014/main" id="{7981A57C-3EB5-6F7D-8F91-02BD9C80479F}"/>
              </a:ext>
            </a:extLst>
          </p:cNvPr>
          <p:cNvSpPr>
            <a:spLocks noGrp="1"/>
          </p:cNvSpPr>
          <p:nvPr>
            <p:ph idx="1"/>
          </p:nvPr>
        </p:nvSpPr>
        <p:spPr>
          <a:xfrm>
            <a:off x="277401" y="760287"/>
            <a:ext cx="11691991" cy="5804899"/>
          </a:xfrm>
        </p:spPr>
        <p:txBody>
          <a:bodyPr>
            <a:normAutofit/>
          </a:bodyPr>
          <a:lstStyle/>
          <a:p>
            <a:r>
              <a:rPr lang="en-US" sz="2000" dirty="0"/>
              <a:t>It’s used to add </a:t>
            </a:r>
            <a:r>
              <a:rPr lang="en-US" sz="2000" dirty="0">
                <a:highlight>
                  <a:srgbClr val="FFFF00"/>
                </a:highlight>
              </a:rPr>
              <a:t>an Incrementing key value </a:t>
            </a:r>
            <a:r>
              <a:rPr lang="en-US" sz="2000" dirty="0"/>
              <a:t>to each row of data . It’s useful when we are inserting data into Dimension table, for Dimensions table we required a unique key i.e., Non-business Key</a:t>
            </a:r>
          </a:p>
          <a:p>
            <a:endParaRPr lang="en-US" sz="2000" dirty="0"/>
          </a:p>
          <a:p>
            <a:r>
              <a:rPr lang="en-US" sz="2000" dirty="0"/>
              <a:t>Key Column means: Name of the column you want to add </a:t>
            </a:r>
          </a:p>
          <a:p>
            <a:pPr marL="0" indent="0">
              <a:buNone/>
            </a:pPr>
            <a:r>
              <a:rPr lang="en-US" sz="2000" dirty="0"/>
              <a:t>Like Emp_Skey, </a:t>
            </a:r>
            <a:r>
              <a:rPr lang="en-US" sz="2000" dirty="0" err="1"/>
              <a:t>Customer_Skey</a:t>
            </a:r>
            <a:endParaRPr lang="en-US" sz="2000" dirty="0"/>
          </a:p>
          <a:p>
            <a:pPr marL="0" indent="0">
              <a:buNone/>
            </a:pPr>
            <a:r>
              <a:rPr lang="en-US" sz="2000" dirty="0"/>
              <a:t>Start value mean : what would be your starting value like 1 or </a:t>
            </a:r>
          </a:p>
          <a:p>
            <a:pPr marL="0" indent="0">
              <a:buNone/>
            </a:pPr>
            <a:r>
              <a:rPr lang="en-US" sz="2000" dirty="0"/>
              <a:t>100 or 1000 </a:t>
            </a:r>
          </a:p>
          <a:p>
            <a:pPr marL="0" indent="0">
              <a:buNone/>
            </a:pPr>
            <a:endParaRPr lang="en-US" sz="2000" dirty="0"/>
          </a:p>
          <a:p>
            <a:pPr marL="0" indent="0">
              <a:buNone/>
            </a:pPr>
            <a:r>
              <a:rPr lang="en-US" sz="2000" dirty="0"/>
              <a:t>Step value means : Increment value . If I specify 1 means </a:t>
            </a:r>
          </a:p>
          <a:p>
            <a:pPr marL="0" indent="0">
              <a:buNone/>
            </a:pPr>
            <a:r>
              <a:rPr lang="en-US" sz="2000" dirty="0"/>
              <a:t>1-2-3-4….n. If I specify 2 means 1-3-5-7…n</a:t>
            </a:r>
          </a:p>
          <a:p>
            <a:pPr marL="0" indent="0">
              <a:buNone/>
            </a:pPr>
            <a:endParaRPr lang="en-US" sz="2000" dirty="0"/>
          </a:p>
          <a:p>
            <a:pPr marL="0" indent="0">
              <a:buNone/>
            </a:pPr>
            <a:endParaRPr lang="en-US" sz="2000" dirty="0"/>
          </a:p>
          <a:p>
            <a:pPr marL="0" indent="0">
              <a:buNone/>
            </a:pPr>
            <a:endParaRPr lang="en-US" sz="2000" dirty="0"/>
          </a:p>
          <a:p>
            <a:endParaRPr lang="en-US" sz="2000" dirty="0"/>
          </a:p>
          <a:p>
            <a:endParaRPr lang="en-IN" sz="2000" dirty="0"/>
          </a:p>
        </p:txBody>
      </p:sp>
      <p:pic>
        <p:nvPicPr>
          <p:cNvPr id="5" name="Picture 4">
            <a:extLst>
              <a:ext uri="{FF2B5EF4-FFF2-40B4-BE49-F238E27FC236}">
                <a16:creationId xmlns:a16="http://schemas.microsoft.com/office/drawing/2014/main" id="{942C9AA6-B7E4-49A2-0EC5-39F343154AF0}"/>
              </a:ext>
            </a:extLst>
          </p:cNvPr>
          <p:cNvPicPr>
            <a:picLocks noChangeAspect="1"/>
          </p:cNvPicPr>
          <p:nvPr/>
        </p:nvPicPr>
        <p:blipFill>
          <a:blip r:embed="rId2"/>
          <a:stretch>
            <a:fillRect/>
          </a:stretch>
        </p:blipFill>
        <p:spPr>
          <a:xfrm>
            <a:off x="6943638" y="1458931"/>
            <a:ext cx="4815242" cy="4767208"/>
          </a:xfrm>
          <a:prstGeom prst="rect">
            <a:avLst/>
          </a:prstGeom>
        </p:spPr>
      </p:pic>
      <p:sp>
        <p:nvSpPr>
          <p:cNvPr id="6" name="Rectangle 5">
            <a:extLst>
              <a:ext uri="{FF2B5EF4-FFF2-40B4-BE49-F238E27FC236}">
                <a16:creationId xmlns:a16="http://schemas.microsoft.com/office/drawing/2014/main" id="{0429721B-9E74-33CF-5396-DB1E5E5D9B2C}"/>
              </a:ext>
            </a:extLst>
          </p:cNvPr>
          <p:cNvSpPr/>
          <p:nvPr/>
        </p:nvSpPr>
        <p:spPr>
          <a:xfrm>
            <a:off x="433120" y="4756934"/>
            <a:ext cx="6070422" cy="1253447"/>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marL="0" indent="0">
              <a:buNone/>
            </a:pPr>
            <a:r>
              <a:rPr lang="en-US" sz="1800" dirty="0"/>
              <a:t>Useful link : </a:t>
            </a:r>
            <a:r>
              <a:rPr lang="en-US" sz="1800" dirty="0">
                <a:hlinkClick r:id="rId3"/>
              </a:rPr>
              <a:t>https://learn.microsoft.com/en-us/azure/data-factory/data-flow-surrogate-key</a:t>
            </a:r>
            <a:endParaRPr lang="en-US" sz="1800" dirty="0"/>
          </a:p>
          <a:p>
            <a:pPr marL="0" indent="0">
              <a:buNone/>
            </a:pPr>
            <a:endParaRPr lang="en-US" sz="1800" dirty="0"/>
          </a:p>
        </p:txBody>
      </p:sp>
    </p:spTree>
    <p:extLst>
      <p:ext uri="{BB962C8B-B14F-4D97-AF65-F5344CB8AC3E}">
        <p14:creationId xmlns:p14="http://schemas.microsoft.com/office/powerpoint/2010/main" val="42697214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9EC29-9A30-F0C7-77DA-E563FF6EB37E}"/>
              </a:ext>
            </a:extLst>
          </p:cNvPr>
          <p:cNvSpPr>
            <a:spLocks noGrp="1"/>
          </p:cNvSpPr>
          <p:nvPr>
            <p:ph type="title"/>
          </p:nvPr>
        </p:nvSpPr>
        <p:spPr>
          <a:xfrm>
            <a:off x="766281" y="108272"/>
            <a:ext cx="10515600" cy="487630"/>
          </a:xfrm>
        </p:spPr>
        <p:txBody>
          <a:bodyPr>
            <a:noAutofit/>
          </a:bodyPr>
          <a:lstStyle/>
          <a:p>
            <a:pPr algn="ctr"/>
            <a:r>
              <a:rPr lang="en-US" sz="3200" dirty="0">
                <a:highlight>
                  <a:srgbClr val="FFFF00"/>
                </a:highlight>
              </a:rPr>
              <a:t>:: Data Flow – Look Up Transformation::</a:t>
            </a:r>
            <a:endParaRPr lang="en-IN" sz="3200" dirty="0">
              <a:highlight>
                <a:srgbClr val="FFFF00"/>
              </a:highlight>
            </a:endParaRPr>
          </a:p>
        </p:txBody>
      </p:sp>
      <p:sp>
        <p:nvSpPr>
          <p:cNvPr id="3" name="Content Placeholder 2">
            <a:extLst>
              <a:ext uri="{FF2B5EF4-FFF2-40B4-BE49-F238E27FC236}">
                <a16:creationId xmlns:a16="http://schemas.microsoft.com/office/drawing/2014/main" id="{4FB368BA-B8CF-83C3-FDEB-EB05D134A21B}"/>
              </a:ext>
            </a:extLst>
          </p:cNvPr>
          <p:cNvSpPr>
            <a:spLocks noGrp="1"/>
          </p:cNvSpPr>
          <p:nvPr>
            <p:ph idx="1"/>
          </p:nvPr>
        </p:nvSpPr>
        <p:spPr>
          <a:xfrm>
            <a:off x="205483" y="729464"/>
            <a:ext cx="11733088" cy="5938463"/>
          </a:xfrm>
        </p:spPr>
        <p:txBody>
          <a:bodyPr>
            <a:normAutofit/>
          </a:bodyPr>
          <a:lstStyle/>
          <a:p>
            <a:r>
              <a:rPr lang="en-US" sz="2000" dirty="0"/>
              <a:t>Look up transformation is </a:t>
            </a:r>
            <a:r>
              <a:rPr lang="en-US" sz="2000" dirty="0">
                <a:highlight>
                  <a:srgbClr val="FFFF00"/>
                </a:highlight>
              </a:rPr>
              <a:t>different from Lookup activity </a:t>
            </a:r>
            <a:r>
              <a:rPr lang="en-US" sz="2000" dirty="0"/>
              <a:t>in Pipeline activities . This Look Up transformation is like left join , returns all the records from the left table and matched from right table </a:t>
            </a:r>
          </a:p>
          <a:p>
            <a:r>
              <a:rPr lang="en-US" sz="2000" dirty="0"/>
              <a:t>Primary stream is like Left Table and Lookup stream is right table</a:t>
            </a:r>
          </a:p>
          <a:p>
            <a:r>
              <a:rPr lang="en-US" sz="2000" dirty="0"/>
              <a:t>When you </a:t>
            </a:r>
            <a:r>
              <a:rPr lang="en-US" sz="2000" dirty="0">
                <a:highlight>
                  <a:srgbClr val="FFFF00"/>
                </a:highlight>
              </a:rPr>
              <a:t>check</a:t>
            </a:r>
            <a:r>
              <a:rPr lang="en-US" sz="2000" dirty="0"/>
              <a:t> the Match Multiple rows Box, then it  </a:t>
            </a:r>
          </a:p>
          <a:p>
            <a:pPr marL="0" indent="0">
              <a:buNone/>
            </a:pPr>
            <a:r>
              <a:rPr lang="en-US" sz="2000" b="0" i="0" dirty="0">
                <a:solidFill>
                  <a:srgbClr val="FF0000"/>
                </a:solidFill>
                <a:effectLst/>
              </a:rPr>
              <a:t>Return all matched rows from lookup stream</a:t>
            </a:r>
          </a:p>
          <a:p>
            <a:pPr marL="0" indent="0">
              <a:buNone/>
            </a:pPr>
            <a:r>
              <a:rPr lang="en-US" sz="2000" dirty="0">
                <a:solidFill>
                  <a:srgbClr val="FF0000"/>
                </a:solidFill>
              </a:rPr>
              <a:t>Match on : </a:t>
            </a:r>
            <a:r>
              <a:rPr lang="en-US" sz="2000" dirty="0"/>
              <a:t>1</a:t>
            </a:r>
            <a:r>
              <a:rPr lang="en-US" sz="2000" dirty="0">
                <a:solidFill>
                  <a:srgbClr val="FF0000"/>
                </a:solidFill>
              </a:rPr>
              <a:t>.</a:t>
            </a:r>
            <a:r>
              <a:rPr lang="en-US" sz="2000" dirty="0"/>
              <a:t>Any Row , we will get either first or last rows of </a:t>
            </a:r>
          </a:p>
          <a:p>
            <a:pPr marL="0" indent="0">
              <a:buNone/>
            </a:pPr>
            <a:r>
              <a:rPr lang="en-US" sz="2000" dirty="0"/>
              <a:t>matching records</a:t>
            </a:r>
          </a:p>
          <a:p>
            <a:pPr marL="0" indent="0">
              <a:buNone/>
            </a:pPr>
            <a:r>
              <a:rPr lang="en-US" sz="2000" dirty="0"/>
              <a:t>2.First Row, returns first row of matching records after sorting</a:t>
            </a:r>
          </a:p>
          <a:p>
            <a:pPr marL="0" indent="0">
              <a:buNone/>
            </a:pPr>
            <a:r>
              <a:rPr lang="en-US" sz="2000" dirty="0"/>
              <a:t>3.Last Row, return Last row of matching records after sorting</a:t>
            </a:r>
          </a:p>
          <a:p>
            <a:pPr marL="0" indent="0">
              <a:buNone/>
            </a:pPr>
            <a:r>
              <a:rPr lang="en-US" sz="2000" dirty="0"/>
              <a:t>Finally, lookup condition </a:t>
            </a:r>
            <a:r>
              <a:rPr lang="en-US" sz="2000" dirty="0">
                <a:solidFill>
                  <a:srgbClr val="FF0000"/>
                </a:solidFill>
              </a:rPr>
              <a:t>like deptno == deptno</a:t>
            </a:r>
          </a:p>
          <a:p>
            <a:pPr marL="0" indent="0">
              <a:buNone/>
            </a:pPr>
            <a:r>
              <a:rPr lang="en-US" sz="2000" dirty="0">
                <a:solidFill>
                  <a:srgbClr val="FF0000"/>
                </a:solidFill>
              </a:rPr>
              <a:t>Lookup useful while loading data into Dim and facts . One need </a:t>
            </a:r>
          </a:p>
          <a:p>
            <a:pPr marL="0" indent="0">
              <a:buNone/>
            </a:pPr>
            <a:r>
              <a:rPr lang="en-US" sz="2000" dirty="0">
                <a:solidFill>
                  <a:srgbClr val="FF0000"/>
                </a:solidFill>
              </a:rPr>
              <a:t>To validate if data already exists, then take the corresponding </a:t>
            </a:r>
          </a:p>
          <a:p>
            <a:pPr marL="0" indent="0">
              <a:buNone/>
            </a:pPr>
            <a:r>
              <a:rPr lang="en-US" sz="2000" dirty="0">
                <a:solidFill>
                  <a:srgbClr val="FF0000"/>
                </a:solidFill>
              </a:rPr>
              <a:t>Action like insert or update the data</a:t>
            </a:r>
          </a:p>
          <a:p>
            <a:pPr marL="0" indent="0">
              <a:buNone/>
            </a:pPr>
            <a:endParaRPr lang="en-US" sz="2000" dirty="0"/>
          </a:p>
          <a:p>
            <a:pPr marL="0" indent="0">
              <a:buNone/>
            </a:pPr>
            <a:endParaRPr lang="en-US" sz="2000" dirty="0"/>
          </a:p>
          <a:p>
            <a:endParaRPr lang="en-US" sz="2000" dirty="0"/>
          </a:p>
          <a:p>
            <a:endParaRPr lang="en-IN" sz="2000" dirty="0"/>
          </a:p>
        </p:txBody>
      </p:sp>
      <p:pic>
        <p:nvPicPr>
          <p:cNvPr id="7" name="Picture 6">
            <a:extLst>
              <a:ext uri="{FF2B5EF4-FFF2-40B4-BE49-F238E27FC236}">
                <a16:creationId xmlns:a16="http://schemas.microsoft.com/office/drawing/2014/main" id="{84BDEA63-00AB-DF49-2F18-98FBBDA199C1}"/>
              </a:ext>
            </a:extLst>
          </p:cNvPr>
          <p:cNvPicPr>
            <a:picLocks noChangeAspect="1"/>
          </p:cNvPicPr>
          <p:nvPr/>
        </p:nvPicPr>
        <p:blipFill>
          <a:blip r:embed="rId2"/>
          <a:stretch>
            <a:fillRect/>
          </a:stretch>
        </p:blipFill>
        <p:spPr>
          <a:xfrm>
            <a:off x="7006975" y="1643472"/>
            <a:ext cx="5065160" cy="5106256"/>
          </a:xfrm>
          <a:prstGeom prst="rect">
            <a:avLst/>
          </a:prstGeom>
        </p:spPr>
      </p:pic>
      <p:sp>
        <p:nvSpPr>
          <p:cNvPr id="9" name="Rectangle 8">
            <a:extLst>
              <a:ext uri="{FF2B5EF4-FFF2-40B4-BE49-F238E27FC236}">
                <a16:creationId xmlns:a16="http://schemas.microsoft.com/office/drawing/2014/main" id="{B20CA1C6-8178-250E-ABD7-538D3042B6AF}"/>
              </a:ext>
            </a:extLst>
          </p:cNvPr>
          <p:cNvSpPr/>
          <p:nvPr/>
        </p:nvSpPr>
        <p:spPr>
          <a:xfrm>
            <a:off x="395555" y="5763410"/>
            <a:ext cx="6421348" cy="98631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Useful link : </a:t>
            </a:r>
            <a:r>
              <a:rPr lang="en-US" dirty="0">
                <a:hlinkClick r:id="rId3"/>
              </a:rPr>
              <a:t>https://learn.microsoft.com/en-us/azure/data-factory/data-flow-lookup</a:t>
            </a:r>
            <a:endParaRPr lang="en-US" dirty="0"/>
          </a:p>
          <a:p>
            <a:pPr algn="ctr"/>
            <a:endParaRPr lang="en-IN" dirty="0"/>
          </a:p>
        </p:txBody>
      </p:sp>
    </p:spTree>
    <p:extLst>
      <p:ext uri="{BB962C8B-B14F-4D97-AF65-F5344CB8AC3E}">
        <p14:creationId xmlns:p14="http://schemas.microsoft.com/office/powerpoint/2010/main" val="1038836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51F8C-A0D3-0239-3DDA-F324927522B4}"/>
              </a:ext>
            </a:extLst>
          </p:cNvPr>
          <p:cNvSpPr>
            <a:spLocks noGrp="1"/>
          </p:cNvSpPr>
          <p:nvPr>
            <p:ph type="title"/>
          </p:nvPr>
        </p:nvSpPr>
        <p:spPr>
          <a:xfrm>
            <a:off x="223521" y="3752849"/>
            <a:ext cx="3088639" cy="1753871"/>
          </a:xfrm>
        </p:spPr>
        <p:txBody>
          <a:bodyPr anchor="ctr">
            <a:normAutofit/>
          </a:bodyPr>
          <a:lstStyle/>
          <a:p>
            <a:r>
              <a:rPr lang="en-US" sz="3600" dirty="0"/>
              <a:t>                    :::Data Loading Process :::</a:t>
            </a:r>
            <a:endParaRPr lang="en-IN" sz="3600" dirty="0"/>
          </a:p>
        </p:txBody>
      </p:sp>
      <p:pic>
        <p:nvPicPr>
          <p:cNvPr id="5" name="Picture 4" descr="Cardboard boxes on conveyor belt">
            <a:extLst>
              <a:ext uri="{FF2B5EF4-FFF2-40B4-BE49-F238E27FC236}">
                <a16:creationId xmlns:a16="http://schemas.microsoft.com/office/drawing/2014/main" id="{A4C27CFA-3A52-8607-6BD3-7B9FB5558F53}"/>
              </a:ext>
            </a:extLst>
          </p:cNvPr>
          <p:cNvPicPr>
            <a:picLocks noChangeAspect="1"/>
          </p:cNvPicPr>
          <p:nvPr/>
        </p:nvPicPr>
        <p:blipFill rotWithShape="1">
          <a:blip r:embed="rId2"/>
          <a:srcRect t="18397" b="36008"/>
          <a:stretch/>
        </p:blipFill>
        <p:spPr>
          <a:xfrm>
            <a:off x="20" y="11"/>
            <a:ext cx="12191980" cy="2793990"/>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5976BEBB-8FF9-81EF-F8D8-553F3117AD92}"/>
              </a:ext>
            </a:extLst>
          </p:cNvPr>
          <p:cNvSpPr>
            <a:spLocks noGrp="1"/>
          </p:cNvSpPr>
          <p:nvPr>
            <p:ph idx="1"/>
          </p:nvPr>
        </p:nvSpPr>
        <p:spPr>
          <a:xfrm>
            <a:off x="3535680" y="2794001"/>
            <a:ext cx="8173715" cy="3850639"/>
          </a:xfrm>
        </p:spPr>
        <p:txBody>
          <a:bodyPr anchor="ctr">
            <a:noAutofit/>
          </a:bodyPr>
          <a:lstStyle/>
          <a:p>
            <a:r>
              <a:rPr lang="en-US" sz="1800" dirty="0"/>
              <a:t>Once after data transformation has been done then the next step is used to load into the destination area that may be DWH or some where else by using following Loading Techniques</a:t>
            </a:r>
          </a:p>
          <a:p>
            <a:pPr lvl="3"/>
            <a:r>
              <a:rPr lang="en-US" dirty="0"/>
              <a:t>Full Load</a:t>
            </a:r>
          </a:p>
          <a:p>
            <a:pPr lvl="3"/>
            <a:r>
              <a:rPr lang="en-US" dirty="0"/>
              <a:t>Incremental Load</a:t>
            </a:r>
          </a:p>
          <a:p>
            <a:pPr lvl="3"/>
            <a:r>
              <a:rPr lang="en-US" dirty="0"/>
              <a:t>On-Demand load or Scheduled Load</a:t>
            </a:r>
          </a:p>
          <a:p>
            <a:pPr lvl="3"/>
            <a:r>
              <a:rPr lang="en-US" dirty="0"/>
              <a:t>Batch and Stream loading methods </a:t>
            </a:r>
          </a:p>
          <a:p>
            <a:pPr lvl="3"/>
            <a:r>
              <a:rPr lang="en-US" dirty="0"/>
              <a:t>Parallel method (Data </a:t>
            </a:r>
            <a:r>
              <a:rPr lang="en-US" dirty="0" err="1"/>
              <a:t>splited</a:t>
            </a:r>
            <a:r>
              <a:rPr lang="en-US" dirty="0"/>
              <a:t> into small chunks and load simultaneously )</a:t>
            </a:r>
          </a:p>
          <a:p>
            <a:pPr lvl="3"/>
            <a:endParaRPr lang="en-IN" dirty="0"/>
          </a:p>
          <a:p>
            <a:pPr marL="1371600" lvl="3" indent="0">
              <a:buNone/>
            </a:pPr>
            <a:endParaRPr lang="en-IN" dirty="0"/>
          </a:p>
          <a:p>
            <a:pPr marL="1371600" lvl="3" indent="0">
              <a:buNone/>
            </a:pPr>
            <a:r>
              <a:rPr lang="en-IN" dirty="0"/>
              <a:t>To load the data, we may use some of the Tools like Airflow, Triggers in ADF etc.,</a:t>
            </a:r>
          </a:p>
        </p:txBody>
      </p:sp>
    </p:spTree>
    <p:extLst>
      <p:ext uri="{BB962C8B-B14F-4D97-AF65-F5344CB8AC3E}">
        <p14:creationId xmlns:p14="http://schemas.microsoft.com/office/powerpoint/2010/main" val="10699034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03D6C-1DE8-B8C2-5DC3-D68BF7BFCAE3}"/>
              </a:ext>
            </a:extLst>
          </p:cNvPr>
          <p:cNvSpPr>
            <a:spLocks noGrp="1"/>
          </p:cNvSpPr>
          <p:nvPr>
            <p:ph type="title"/>
          </p:nvPr>
        </p:nvSpPr>
        <p:spPr>
          <a:xfrm>
            <a:off x="838200" y="18746"/>
            <a:ext cx="10515600" cy="587429"/>
          </a:xfrm>
        </p:spPr>
        <p:txBody>
          <a:bodyPr>
            <a:normAutofit/>
          </a:bodyPr>
          <a:lstStyle/>
          <a:p>
            <a:pPr algn="ctr"/>
            <a:r>
              <a:rPr lang="en-US" sz="3200" dirty="0">
                <a:highlight>
                  <a:srgbClr val="FFFF00"/>
                </a:highlight>
              </a:rPr>
              <a:t>::Data Flow – Filter Activity::</a:t>
            </a:r>
            <a:endParaRPr lang="en-IN" sz="3200" dirty="0">
              <a:highlight>
                <a:srgbClr val="FFFF00"/>
              </a:highlight>
            </a:endParaRPr>
          </a:p>
        </p:txBody>
      </p:sp>
      <p:sp>
        <p:nvSpPr>
          <p:cNvPr id="3" name="Content Placeholder 2">
            <a:extLst>
              <a:ext uri="{FF2B5EF4-FFF2-40B4-BE49-F238E27FC236}">
                <a16:creationId xmlns:a16="http://schemas.microsoft.com/office/drawing/2014/main" id="{832A24ED-E7EC-57BB-7D02-F61514EBED0B}"/>
              </a:ext>
            </a:extLst>
          </p:cNvPr>
          <p:cNvSpPr>
            <a:spLocks noGrp="1"/>
          </p:cNvSpPr>
          <p:nvPr>
            <p:ph idx="1"/>
          </p:nvPr>
        </p:nvSpPr>
        <p:spPr>
          <a:xfrm>
            <a:off x="215757" y="606175"/>
            <a:ext cx="11712540" cy="5979560"/>
          </a:xfrm>
        </p:spPr>
        <p:txBody>
          <a:bodyPr>
            <a:normAutofit/>
          </a:bodyPr>
          <a:lstStyle/>
          <a:p>
            <a:r>
              <a:rPr lang="en-US" sz="2400" dirty="0"/>
              <a:t>Filter Transformation is used to filter out the data from incoming stream based on the expression </a:t>
            </a:r>
            <a:r>
              <a:rPr lang="en-IN" sz="2400" dirty="0"/>
              <a:t>like filter out </a:t>
            </a:r>
            <a:r>
              <a:rPr lang="en-IN" sz="2400" dirty="0" err="1"/>
              <a:t>deptid</a:t>
            </a:r>
            <a:r>
              <a:rPr lang="en-IN" sz="2400" dirty="0"/>
              <a:t> = 20 , </a:t>
            </a:r>
            <a:r>
              <a:rPr lang="en-IN" sz="2400" dirty="0" err="1"/>
              <a:t>deptid</a:t>
            </a:r>
            <a:r>
              <a:rPr lang="en-IN" sz="2400" dirty="0"/>
              <a:t> </a:t>
            </a:r>
            <a:r>
              <a:rPr lang="en-IN" sz="2400" dirty="0" err="1"/>
              <a:t>isNull</a:t>
            </a:r>
            <a:r>
              <a:rPr lang="en-IN" sz="2400" dirty="0"/>
              <a:t> etc, </a:t>
            </a:r>
            <a:r>
              <a:rPr lang="en-IN" sz="2400" dirty="0" err="1"/>
              <a:t>deptno</a:t>
            </a:r>
            <a:r>
              <a:rPr lang="en-IN" sz="2400" dirty="0"/>
              <a:t>==20&amp;&amp;</a:t>
            </a:r>
            <a:r>
              <a:rPr lang="en-IN" sz="2400" dirty="0" err="1"/>
              <a:t>sal</a:t>
            </a:r>
            <a:r>
              <a:rPr lang="en-IN" sz="2400" dirty="0"/>
              <a:t>&gt;1500</a:t>
            </a:r>
          </a:p>
          <a:p>
            <a:endParaRPr lang="en-IN" sz="2400" dirty="0"/>
          </a:p>
          <a:p>
            <a:r>
              <a:rPr lang="en-IN" sz="2400" dirty="0"/>
              <a:t>Useful link : </a:t>
            </a:r>
            <a:r>
              <a:rPr lang="en-IN" sz="2400" dirty="0">
                <a:hlinkClick r:id="rId2"/>
              </a:rPr>
              <a:t>https://learn.microsoft.com/en-us/azure/data-factory/data-flow-filter</a:t>
            </a:r>
            <a:endParaRPr lang="en-IN" sz="2400" dirty="0"/>
          </a:p>
          <a:p>
            <a:endParaRPr lang="en-US" sz="2400" dirty="0"/>
          </a:p>
        </p:txBody>
      </p:sp>
      <p:pic>
        <p:nvPicPr>
          <p:cNvPr id="5" name="Picture 4">
            <a:extLst>
              <a:ext uri="{FF2B5EF4-FFF2-40B4-BE49-F238E27FC236}">
                <a16:creationId xmlns:a16="http://schemas.microsoft.com/office/drawing/2014/main" id="{1F9B0574-1D0D-1027-FC03-2A6AE80B5EE8}"/>
              </a:ext>
            </a:extLst>
          </p:cNvPr>
          <p:cNvPicPr>
            <a:picLocks noChangeAspect="1"/>
          </p:cNvPicPr>
          <p:nvPr/>
        </p:nvPicPr>
        <p:blipFill>
          <a:blip r:embed="rId3"/>
          <a:stretch>
            <a:fillRect/>
          </a:stretch>
        </p:blipFill>
        <p:spPr>
          <a:xfrm>
            <a:off x="5334000" y="2647553"/>
            <a:ext cx="5802086" cy="3807676"/>
          </a:xfrm>
          <a:prstGeom prst="rect">
            <a:avLst/>
          </a:prstGeom>
        </p:spPr>
      </p:pic>
    </p:spTree>
    <p:extLst>
      <p:ext uri="{BB962C8B-B14F-4D97-AF65-F5344CB8AC3E}">
        <p14:creationId xmlns:p14="http://schemas.microsoft.com/office/powerpoint/2010/main" val="35315431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59028-7A56-615F-F06A-0CECD6951E5F}"/>
              </a:ext>
            </a:extLst>
          </p:cNvPr>
          <p:cNvSpPr>
            <a:spLocks noGrp="1"/>
          </p:cNvSpPr>
          <p:nvPr>
            <p:ph type="title"/>
          </p:nvPr>
        </p:nvSpPr>
        <p:spPr>
          <a:xfrm>
            <a:off x="838200" y="200739"/>
            <a:ext cx="10515600" cy="569823"/>
          </a:xfrm>
        </p:spPr>
        <p:txBody>
          <a:bodyPr>
            <a:normAutofit fontScale="90000"/>
          </a:bodyPr>
          <a:lstStyle/>
          <a:p>
            <a:r>
              <a:rPr lang="en-US" sz="3600" dirty="0">
                <a:solidFill>
                  <a:srgbClr val="FF0000"/>
                </a:solidFill>
              </a:rPr>
              <a:t>Lookup &amp; Filter Example::</a:t>
            </a:r>
            <a:endParaRPr lang="en-IN" sz="3600" dirty="0"/>
          </a:p>
        </p:txBody>
      </p:sp>
      <p:sp>
        <p:nvSpPr>
          <p:cNvPr id="3" name="Content Placeholder 2">
            <a:extLst>
              <a:ext uri="{FF2B5EF4-FFF2-40B4-BE49-F238E27FC236}">
                <a16:creationId xmlns:a16="http://schemas.microsoft.com/office/drawing/2014/main" id="{44D1CF9F-947C-ABD5-7071-B8201D4F81B2}"/>
              </a:ext>
            </a:extLst>
          </p:cNvPr>
          <p:cNvSpPr>
            <a:spLocks noGrp="1"/>
          </p:cNvSpPr>
          <p:nvPr>
            <p:ph idx="1"/>
          </p:nvPr>
        </p:nvSpPr>
        <p:spPr>
          <a:xfrm>
            <a:off x="246580" y="883578"/>
            <a:ext cx="11107220" cy="5293385"/>
          </a:xfrm>
        </p:spPr>
        <p:txBody>
          <a:bodyPr/>
          <a:lstStyle/>
          <a:p>
            <a:r>
              <a:rPr lang="en-US" dirty="0"/>
              <a:t>Employees </a:t>
            </a:r>
          </a:p>
          <a:p>
            <a:endParaRPr lang="en-US" dirty="0"/>
          </a:p>
          <a:p>
            <a:endParaRPr lang="en-US" dirty="0"/>
          </a:p>
          <a:p>
            <a:endParaRPr lang="en-US" dirty="0"/>
          </a:p>
          <a:p>
            <a:endParaRPr lang="en-US" dirty="0"/>
          </a:p>
          <a:p>
            <a:endParaRPr lang="en-US" dirty="0"/>
          </a:p>
          <a:p>
            <a:endParaRPr lang="en-US" dirty="0"/>
          </a:p>
          <a:p>
            <a:r>
              <a:rPr lang="en-US" dirty="0"/>
              <a:t>Departments </a:t>
            </a:r>
            <a:endParaRPr lang="en-IN" dirty="0"/>
          </a:p>
        </p:txBody>
      </p:sp>
      <p:pic>
        <p:nvPicPr>
          <p:cNvPr id="5" name="Picture 4">
            <a:extLst>
              <a:ext uri="{FF2B5EF4-FFF2-40B4-BE49-F238E27FC236}">
                <a16:creationId xmlns:a16="http://schemas.microsoft.com/office/drawing/2014/main" id="{AC82A155-1CE6-3E14-A8D9-732E3AF1BF9E}"/>
              </a:ext>
            </a:extLst>
          </p:cNvPr>
          <p:cNvPicPr>
            <a:picLocks noChangeAspect="1"/>
          </p:cNvPicPr>
          <p:nvPr/>
        </p:nvPicPr>
        <p:blipFill>
          <a:blip r:embed="rId2"/>
          <a:stretch>
            <a:fillRect/>
          </a:stretch>
        </p:blipFill>
        <p:spPr>
          <a:xfrm>
            <a:off x="3426058" y="883578"/>
            <a:ext cx="6696075" cy="2828925"/>
          </a:xfrm>
          <a:prstGeom prst="rect">
            <a:avLst/>
          </a:prstGeom>
        </p:spPr>
      </p:pic>
      <p:pic>
        <p:nvPicPr>
          <p:cNvPr id="7" name="Picture 6">
            <a:extLst>
              <a:ext uri="{FF2B5EF4-FFF2-40B4-BE49-F238E27FC236}">
                <a16:creationId xmlns:a16="http://schemas.microsoft.com/office/drawing/2014/main" id="{635F7D93-077E-F1A2-3B3F-E504AF26962F}"/>
              </a:ext>
            </a:extLst>
          </p:cNvPr>
          <p:cNvPicPr>
            <a:picLocks noChangeAspect="1"/>
          </p:cNvPicPr>
          <p:nvPr/>
        </p:nvPicPr>
        <p:blipFill>
          <a:blip r:embed="rId3"/>
          <a:stretch>
            <a:fillRect/>
          </a:stretch>
        </p:blipFill>
        <p:spPr>
          <a:xfrm>
            <a:off x="3339101" y="4719638"/>
            <a:ext cx="2688405" cy="1794178"/>
          </a:xfrm>
          <a:prstGeom prst="rect">
            <a:avLst/>
          </a:prstGeom>
        </p:spPr>
      </p:pic>
    </p:spTree>
    <p:extLst>
      <p:ext uri="{BB962C8B-B14F-4D97-AF65-F5344CB8AC3E}">
        <p14:creationId xmlns:p14="http://schemas.microsoft.com/office/powerpoint/2010/main" val="17607888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90C84-F962-0BCB-CDF0-ED24DB2F3877}"/>
              </a:ext>
            </a:extLst>
          </p:cNvPr>
          <p:cNvSpPr>
            <a:spLocks noGrp="1"/>
          </p:cNvSpPr>
          <p:nvPr>
            <p:ph type="title"/>
          </p:nvPr>
        </p:nvSpPr>
        <p:spPr>
          <a:xfrm>
            <a:off x="838200" y="111215"/>
            <a:ext cx="10515600" cy="443590"/>
          </a:xfrm>
        </p:spPr>
        <p:txBody>
          <a:bodyPr>
            <a:normAutofit/>
          </a:bodyPr>
          <a:lstStyle/>
          <a:p>
            <a:r>
              <a:rPr lang="en-US" sz="2400" dirty="0">
                <a:solidFill>
                  <a:srgbClr val="FF0000"/>
                </a:solidFill>
              </a:rPr>
              <a:t>Lookup &amp; Filter Example::</a:t>
            </a:r>
            <a:endParaRPr lang="en-IN" sz="2400" dirty="0">
              <a:solidFill>
                <a:srgbClr val="FF0000"/>
              </a:solidFill>
            </a:endParaRPr>
          </a:p>
        </p:txBody>
      </p:sp>
      <p:sp>
        <p:nvSpPr>
          <p:cNvPr id="3" name="Content Placeholder 2">
            <a:extLst>
              <a:ext uri="{FF2B5EF4-FFF2-40B4-BE49-F238E27FC236}">
                <a16:creationId xmlns:a16="http://schemas.microsoft.com/office/drawing/2014/main" id="{115C8836-6B7E-F042-8184-79A4A51CC73A}"/>
              </a:ext>
            </a:extLst>
          </p:cNvPr>
          <p:cNvSpPr>
            <a:spLocks noGrp="1"/>
          </p:cNvSpPr>
          <p:nvPr>
            <p:ph idx="1"/>
          </p:nvPr>
        </p:nvSpPr>
        <p:spPr>
          <a:xfrm>
            <a:off x="339047" y="719191"/>
            <a:ext cx="11743362" cy="6027594"/>
          </a:xfrm>
        </p:spPr>
        <p:txBody>
          <a:bodyPr>
            <a:normAutofit/>
          </a:bodyPr>
          <a:lstStyle/>
          <a:p>
            <a:r>
              <a:rPr lang="en-US" sz="2000" dirty="0"/>
              <a:t>Let’s try to get the employees who’s doesn’t have dept and using filter activity to filter for emp’s </a:t>
            </a:r>
          </a:p>
          <a:p>
            <a:pPr marL="0" indent="0">
              <a:buNone/>
            </a:pPr>
            <a:endParaRPr lang="en-IN" sz="2000" dirty="0"/>
          </a:p>
        </p:txBody>
      </p:sp>
      <p:pic>
        <p:nvPicPr>
          <p:cNvPr id="5" name="Picture 4">
            <a:extLst>
              <a:ext uri="{FF2B5EF4-FFF2-40B4-BE49-F238E27FC236}">
                <a16:creationId xmlns:a16="http://schemas.microsoft.com/office/drawing/2014/main" id="{387BA8F3-D614-25FA-7DAD-230DC1ACAA12}"/>
              </a:ext>
            </a:extLst>
          </p:cNvPr>
          <p:cNvPicPr>
            <a:picLocks noChangeAspect="1"/>
          </p:cNvPicPr>
          <p:nvPr/>
        </p:nvPicPr>
        <p:blipFill>
          <a:blip r:embed="rId2"/>
          <a:stretch>
            <a:fillRect/>
          </a:stretch>
        </p:blipFill>
        <p:spPr>
          <a:xfrm>
            <a:off x="422524" y="1269125"/>
            <a:ext cx="6390527" cy="2064029"/>
          </a:xfrm>
          <a:prstGeom prst="rect">
            <a:avLst/>
          </a:prstGeom>
        </p:spPr>
      </p:pic>
      <p:pic>
        <p:nvPicPr>
          <p:cNvPr id="7" name="Picture 6">
            <a:extLst>
              <a:ext uri="{FF2B5EF4-FFF2-40B4-BE49-F238E27FC236}">
                <a16:creationId xmlns:a16="http://schemas.microsoft.com/office/drawing/2014/main" id="{62069A69-EF95-5A3F-6BE5-14CC29FF8040}"/>
              </a:ext>
            </a:extLst>
          </p:cNvPr>
          <p:cNvPicPr>
            <a:picLocks noChangeAspect="1"/>
          </p:cNvPicPr>
          <p:nvPr/>
        </p:nvPicPr>
        <p:blipFill>
          <a:blip r:embed="rId3"/>
          <a:stretch>
            <a:fillRect/>
          </a:stretch>
        </p:blipFill>
        <p:spPr>
          <a:xfrm>
            <a:off x="523981" y="3680611"/>
            <a:ext cx="6289070" cy="3066174"/>
          </a:xfrm>
          <a:prstGeom prst="rect">
            <a:avLst/>
          </a:prstGeom>
        </p:spPr>
      </p:pic>
      <p:pic>
        <p:nvPicPr>
          <p:cNvPr id="9" name="Picture 8">
            <a:extLst>
              <a:ext uri="{FF2B5EF4-FFF2-40B4-BE49-F238E27FC236}">
                <a16:creationId xmlns:a16="http://schemas.microsoft.com/office/drawing/2014/main" id="{B8231D64-2E00-DC7B-D50E-9E3E34D2BB48}"/>
              </a:ext>
            </a:extLst>
          </p:cNvPr>
          <p:cNvPicPr>
            <a:picLocks noChangeAspect="1"/>
          </p:cNvPicPr>
          <p:nvPr/>
        </p:nvPicPr>
        <p:blipFill>
          <a:blip r:embed="rId4"/>
          <a:stretch>
            <a:fillRect/>
          </a:stretch>
        </p:blipFill>
        <p:spPr>
          <a:xfrm>
            <a:off x="6997985" y="1671958"/>
            <a:ext cx="4854968" cy="3382927"/>
          </a:xfrm>
          <a:prstGeom prst="rect">
            <a:avLst/>
          </a:prstGeom>
        </p:spPr>
      </p:pic>
    </p:spTree>
    <p:extLst>
      <p:ext uri="{BB962C8B-B14F-4D97-AF65-F5344CB8AC3E}">
        <p14:creationId xmlns:p14="http://schemas.microsoft.com/office/powerpoint/2010/main" val="238698174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ABF92-2E3D-D1EE-DCEA-1F118FBB3A79}"/>
              </a:ext>
            </a:extLst>
          </p:cNvPr>
          <p:cNvSpPr>
            <a:spLocks noGrp="1"/>
          </p:cNvSpPr>
          <p:nvPr>
            <p:ph type="title"/>
          </p:nvPr>
        </p:nvSpPr>
        <p:spPr>
          <a:xfrm>
            <a:off x="838200" y="262385"/>
            <a:ext cx="10515600" cy="315912"/>
          </a:xfrm>
        </p:spPr>
        <p:txBody>
          <a:bodyPr>
            <a:normAutofit fontScale="90000"/>
          </a:bodyPr>
          <a:lstStyle/>
          <a:p>
            <a:r>
              <a:rPr lang="en-US" sz="2000" dirty="0">
                <a:solidFill>
                  <a:srgbClr val="FF0000"/>
                </a:solidFill>
              </a:rPr>
              <a:t>Continue..</a:t>
            </a:r>
            <a:endParaRPr lang="en-IN" sz="2000" dirty="0">
              <a:solidFill>
                <a:srgbClr val="FF0000"/>
              </a:solidFill>
            </a:endParaRPr>
          </a:p>
        </p:txBody>
      </p:sp>
      <p:sp>
        <p:nvSpPr>
          <p:cNvPr id="3" name="Content Placeholder 2">
            <a:extLst>
              <a:ext uri="{FF2B5EF4-FFF2-40B4-BE49-F238E27FC236}">
                <a16:creationId xmlns:a16="http://schemas.microsoft.com/office/drawing/2014/main" id="{98272CBF-0FA7-E5D8-E016-C7A1EB16E45A}"/>
              </a:ext>
            </a:extLst>
          </p:cNvPr>
          <p:cNvSpPr>
            <a:spLocks noGrp="1"/>
          </p:cNvSpPr>
          <p:nvPr>
            <p:ph idx="1"/>
          </p:nvPr>
        </p:nvSpPr>
        <p:spPr>
          <a:xfrm>
            <a:off x="838200" y="976045"/>
            <a:ext cx="10515600" cy="5200918"/>
          </a:xfrm>
        </p:spPr>
        <p:txBody>
          <a:bodyPr/>
          <a:lstStyle/>
          <a:p>
            <a:r>
              <a:rPr lang="en-US" dirty="0"/>
              <a:t>Here the output after filter activity looks like … the records of employees who doesn’t have the deptno</a:t>
            </a:r>
          </a:p>
          <a:p>
            <a:endParaRPr lang="en-US" dirty="0"/>
          </a:p>
          <a:p>
            <a:pPr marL="0" indent="0">
              <a:buNone/>
            </a:pPr>
            <a:endParaRPr lang="en-IN" dirty="0"/>
          </a:p>
        </p:txBody>
      </p:sp>
      <p:pic>
        <p:nvPicPr>
          <p:cNvPr id="5" name="Picture 4">
            <a:extLst>
              <a:ext uri="{FF2B5EF4-FFF2-40B4-BE49-F238E27FC236}">
                <a16:creationId xmlns:a16="http://schemas.microsoft.com/office/drawing/2014/main" id="{70698F69-27EB-6FCA-8A9B-C61512267453}"/>
              </a:ext>
            </a:extLst>
          </p:cNvPr>
          <p:cNvPicPr>
            <a:picLocks noChangeAspect="1"/>
          </p:cNvPicPr>
          <p:nvPr/>
        </p:nvPicPr>
        <p:blipFill>
          <a:blip r:embed="rId2"/>
          <a:stretch>
            <a:fillRect/>
          </a:stretch>
        </p:blipFill>
        <p:spPr>
          <a:xfrm>
            <a:off x="536350" y="2126751"/>
            <a:ext cx="10963275" cy="4232952"/>
          </a:xfrm>
          <a:prstGeom prst="rect">
            <a:avLst/>
          </a:prstGeom>
        </p:spPr>
      </p:pic>
    </p:spTree>
    <p:extLst>
      <p:ext uri="{BB962C8B-B14F-4D97-AF65-F5344CB8AC3E}">
        <p14:creationId xmlns:p14="http://schemas.microsoft.com/office/powerpoint/2010/main" val="30517104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DC1C6-A4E8-F566-0644-0B4FFAABAA0D}"/>
              </a:ext>
            </a:extLst>
          </p:cNvPr>
          <p:cNvSpPr>
            <a:spLocks noGrp="1"/>
          </p:cNvSpPr>
          <p:nvPr>
            <p:ph type="title"/>
          </p:nvPr>
        </p:nvSpPr>
        <p:spPr>
          <a:xfrm>
            <a:off x="838199" y="97971"/>
            <a:ext cx="10515600" cy="609600"/>
          </a:xfrm>
        </p:spPr>
        <p:txBody>
          <a:bodyPr>
            <a:normAutofit/>
          </a:bodyPr>
          <a:lstStyle/>
          <a:p>
            <a:pPr algn="ctr"/>
            <a:r>
              <a:rPr lang="en-US" sz="3200" dirty="0">
                <a:highlight>
                  <a:srgbClr val="FFFF00"/>
                </a:highlight>
              </a:rPr>
              <a:t>::Data Flows – Select Transformation ::</a:t>
            </a:r>
            <a:endParaRPr lang="en-IN" sz="3200" dirty="0">
              <a:highlight>
                <a:srgbClr val="FFFF00"/>
              </a:highlight>
            </a:endParaRPr>
          </a:p>
        </p:txBody>
      </p:sp>
      <p:sp>
        <p:nvSpPr>
          <p:cNvPr id="3" name="Content Placeholder 2">
            <a:extLst>
              <a:ext uri="{FF2B5EF4-FFF2-40B4-BE49-F238E27FC236}">
                <a16:creationId xmlns:a16="http://schemas.microsoft.com/office/drawing/2014/main" id="{547396B6-4BE9-25F3-BDCC-C2AAA1C5FB1C}"/>
              </a:ext>
            </a:extLst>
          </p:cNvPr>
          <p:cNvSpPr>
            <a:spLocks noGrp="1"/>
          </p:cNvSpPr>
          <p:nvPr>
            <p:ph idx="1"/>
          </p:nvPr>
        </p:nvSpPr>
        <p:spPr>
          <a:xfrm>
            <a:off x="206829" y="707572"/>
            <a:ext cx="11734800" cy="6150428"/>
          </a:xfrm>
        </p:spPr>
        <p:txBody>
          <a:bodyPr/>
          <a:lstStyle/>
          <a:p>
            <a:r>
              <a:rPr lang="en-US" sz="2000" dirty="0"/>
              <a:t>Select Transformation is used to select required column only from incoming data stream , just like a select query in </a:t>
            </a:r>
            <a:r>
              <a:rPr lang="en-US" sz="2000" dirty="0" err="1"/>
              <a:t>sql</a:t>
            </a:r>
            <a:r>
              <a:rPr lang="en-US" sz="2000" dirty="0"/>
              <a:t> </a:t>
            </a:r>
          </a:p>
          <a:p>
            <a:r>
              <a:rPr lang="en-US" sz="2000" dirty="0"/>
              <a:t>If you see the example of Lookup and filter in earlier slides , we can add select transformation at end and select only columns from Employees </a:t>
            </a:r>
          </a:p>
          <a:p>
            <a:r>
              <a:rPr lang="en-US" sz="2000" dirty="0"/>
              <a:t>Useful link : </a:t>
            </a:r>
            <a:r>
              <a:rPr lang="en-US" sz="2000" dirty="0">
                <a:hlinkClick r:id="rId2"/>
              </a:rPr>
              <a:t>https://learn.microsoft.com/en-us/azure/data-factory/data-flow-select</a:t>
            </a:r>
            <a:endParaRPr lang="en-US" sz="2000" dirty="0"/>
          </a:p>
          <a:p>
            <a:endParaRPr lang="en-IN" dirty="0"/>
          </a:p>
        </p:txBody>
      </p:sp>
      <p:pic>
        <p:nvPicPr>
          <p:cNvPr id="5" name="Picture 4">
            <a:extLst>
              <a:ext uri="{FF2B5EF4-FFF2-40B4-BE49-F238E27FC236}">
                <a16:creationId xmlns:a16="http://schemas.microsoft.com/office/drawing/2014/main" id="{97B19EDF-F69E-3AD6-5B70-9DE23C30BBD0}"/>
              </a:ext>
            </a:extLst>
          </p:cNvPr>
          <p:cNvPicPr>
            <a:picLocks noChangeAspect="1"/>
          </p:cNvPicPr>
          <p:nvPr/>
        </p:nvPicPr>
        <p:blipFill>
          <a:blip r:embed="rId3"/>
          <a:stretch>
            <a:fillRect/>
          </a:stretch>
        </p:blipFill>
        <p:spPr>
          <a:xfrm>
            <a:off x="816429" y="2449285"/>
            <a:ext cx="10515599" cy="3995057"/>
          </a:xfrm>
          <a:prstGeom prst="rect">
            <a:avLst/>
          </a:prstGeom>
        </p:spPr>
      </p:pic>
    </p:spTree>
    <p:extLst>
      <p:ext uri="{BB962C8B-B14F-4D97-AF65-F5344CB8AC3E}">
        <p14:creationId xmlns:p14="http://schemas.microsoft.com/office/powerpoint/2010/main" val="37607689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6EE6A-BE3C-955A-ADCA-9F0DE5FFC42B}"/>
              </a:ext>
            </a:extLst>
          </p:cNvPr>
          <p:cNvSpPr>
            <a:spLocks noGrp="1"/>
          </p:cNvSpPr>
          <p:nvPr>
            <p:ph type="title"/>
          </p:nvPr>
        </p:nvSpPr>
        <p:spPr>
          <a:xfrm>
            <a:off x="838200" y="55562"/>
            <a:ext cx="10515600" cy="625475"/>
          </a:xfrm>
        </p:spPr>
        <p:txBody>
          <a:bodyPr>
            <a:normAutofit/>
          </a:bodyPr>
          <a:lstStyle/>
          <a:p>
            <a:pPr algn="ctr"/>
            <a:r>
              <a:rPr lang="en-US" sz="3600" dirty="0">
                <a:highlight>
                  <a:srgbClr val="FFFF00"/>
                </a:highlight>
              </a:rPr>
              <a:t>::Data Flow – Derived Column ::</a:t>
            </a:r>
            <a:endParaRPr lang="en-IN" sz="3600" dirty="0">
              <a:highlight>
                <a:srgbClr val="FFFF00"/>
              </a:highlight>
            </a:endParaRPr>
          </a:p>
        </p:txBody>
      </p:sp>
      <p:sp>
        <p:nvSpPr>
          <p:cNvPr id="3" name="Content Placeholder 2">
            <a:extLst>
              <a:ext uri="{FF2B5EF4-FFF2-40B4-BE49-F238E27FC236}">
                <a16:creationId xmlns:a16="http://schemas.microsoft.com/office/drawing/2014/main" id="{5A4F6155-4AEC-D746-F324-3A64F340C3CA}"/>
              </a:ext>
            </a:extLst>
          </p:cNvPr>
          <p:cNvSpPr>
            <a:spLocks noGrp="1"/>
          </p:cNvSpPr>
          <p:nvPr>
            <p:ph idx="1"/>
          </p:nvPr>
        </p:nvSpPr>
        <p:spPr>
          <a:xfrm>
            <a:off x="130629" y="762000"/>
            <a:ext cx="11898085" cy="5823857"/>
          </a:xfrm>
        </p:spPr>
        <p:txBody>
          <a:bodyPr/>
          <a:lstStyle/>
          <a:p>
            <a:r>
              <a:rPr lang="en-US" sz="2000" dirty="0"/>
              <a:t>It’s used in a case when there is a need to create new calculated fields or update data in the existing fields in a data stream like adding age column from DOB column , adding Eff_EndDate and Eff_StartDate column, capitalizing the names </a:t>
            </a:r>
          </a:p>
          <a:p>
            <a:r>
              <a:rPr lang="en-US" sz="2000" dirty="0"/>
              <a:t>In the Example one , we will take input stream from employees and try to convert </a:t>
            </a:r>
            <a:r>
              <a:rPr lang="en-US" sz="2000" dirty="0" err="1"/>
              <a:t>first_name</a:t>
            </a:r>
            <a:r>
              <a:rPr lang="en-US" sz="2000" dirty="0"/>
              <a:t> to Upper case ,adding </a:t>
            </a:r>
            <a:r>
              <a:rPr lang="en-US" sz="2000" dirty="0" err="1"/>
              <a:t>full_name</a:t>
            </a:r>
            <a:r>
              <a:rPr lang="en-US" sz="2000" dirty="0"/>
              <a:t> column to the existing source or stream </a:t>
            </a:r>
          </a:p>
          <a:p>
            <a:endParaRPr lang="en-US" sz="2000" dirty="0"/>
          </a:p>
          <a:p>
            <a:endParaRPr lang="en-IN" dirty="0"/>
          </a:p>
        </p:txBody>
      </p:sp>
      <p:sp>
        <p:nvSpPr>
          <p:cNvPr id="4" name="Rectangle 3">
            <a:extLst>
              <a:ext uri="{FF2B5EF4-FFF2-40B4-BE49-F238E27FC236}">
                <a16:creationId xmlns:a16="http://schemas.microsoft.com/office/drawing/2014/main" id="{227B72F6-F209-CA6F-D25B-2AD98E629357}"/>
              </a:ext>
            </a:extLst>
          </p:cNvPr>
          <p:cNvSpPr/>
          <p:nvPr/>
        </p:nvSpPr>
        <p:spPr>
          <a:xfrm>
            <a:off x="381000" y="2514600"/>
            <a:ext cx="5421086" cy="9144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Useful link : </a:t>
            </a:r>
            <a:r>
              <a:rPr lang="en-US" dirty="0">
                <a:hlinkClick r:id="rId2"/>
              </a:rPr>
              <a:t>https://learn.microsoft.com/en-us/azure/data-factory/data-flow-derived-column</a:t>
            </a:r>
            <a:endParaRPr lang="en-US" dirty="0"/>
          </a:p>
          <a:p>
            <a:pPr algn="ctr"/>
            <a:endParaRPr lang="en-IN" dirty="0"/>
          </a:p>
        </p:txBody>
      </p:sp>
      <p:pic>
        <p:nvPicPr>
          <p:cNvPr id="6" name="Picture 5">
            <a:extLst>
              <a:ext uri="{FF2B5EF4-FFF2-40B4-BE49-F238E27FC236}">
                <a16:creationId xmlns:a16="http://schemas.microsoft.com/office/drawing/2014/main" id="{2C1F52E6-F9FB-21C5-9ED5-78D2966990CB}"/>
              </a:ext>
            </a:extLst>
          </p:cNvPr>
          <p:cNvPicPr>
            <a:picLocks noChangeAspect="1"/>
          </p:cNvPicPr>
          <p:nvPr/>
        </p:nvPicPr>
        <p:blipFill>
          <a:blip r:embed="rId3"/>
          <a:stretch>
            <a:fillRect/>
          </a:stretch>
        </p:blipFill>
        <p:spPr>
          <a:xfrm>
            <a:off x="6596743" y="2068286"/>
            <a:ext cx="5214257" cy="4734152"/>
          </a:xfrm>
          <a:prstGeom prst="rect">
            <a:avLst/>
          </a:prstGeom>
        </p:spPr>
      </p:pic>
      <p:pic>
        <p:nvPicPr>
          <p:cNvPr id="8" name="Picture 7">
            <a:extLst>
              <a:ext uri="{FF2B5EF4-FFF2-40B4-BE49-F238E27FC236}">
                <a16:creationId xmlns:a16="http://schemas.microsoft.com/office/drawing/2014/main" id="{E6C37940-BD0D-D25E-168D-933FC5988581}"/>
              </a:ext>
            </a:extLst>
          </p:cNvPr>
          <p:cNvPicPr>
            <a:picLocks noChangeAspect="1"/>
          </p:cNvPicPr>
          <p:nvPr/>
        </p:nvPicPr>
        <p:blipFill>
          <a:blip r:embed="rId4"/>
          <a:stretch>
            <a:fillRect/>
          </a:stretch>
        </p:blipFill>
        <p:spPr>
          <a:xfrm>
            <a:off x="266701" y="3537856"/>
            <a:ext cx="5932714" cy="3264581"/>
          </a:xfrm>
          <a:prstGeom prst="rect">
            <a:avLst/>
          </a:prstGeom>
        </p:spPr>
      </p:pic>
    </p:spTree>
    <p:extLst>
      <p:ext uri="{BB962C8B-B14F-4D97-AF65-F5344CB8AC3E}">
        <p14:creationId xmlns:p14="http://schemas.microsoft.com/office/powerpoint/2010/main" val="29428189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B30B1-FBE0-BD51-BAF1-3FDD1C85E7D9}"/>
              </a:ext>
            </a:extLst>
          </p:cNvPr>
          <p:cNvSpPr>
            <a:spLocks noGrp="1"/>
          </p:cNvSpPr>
          <p:nvPr>
            <p:ph type="title"/>
          </p:nvPr>
        </p:nvSpPr>
        <p:spPr>
          <a:xfrm>
            <a:off x="838200" y="197076"/>
            <a:ext cx="10515600" cy="483961"/>
          </a:xfrm>
        </p:spPr>
        <p:txBody>
          <a:bodyPr>
            <a:normAutofit fontScale="90000"/>
          </a:bodyPr>
          <a:lstStyle/>
          <a:p>
            <a:r>
              <a:rPr lang="en-US" sz="3200" dirty="0">
                <a:solidFill>
                  <a:srgbClr val="FF0000"/>
                </a:solidFill>
              </a:rPr>
              <a:t>Derived-column ex2:</a:t>
            </a:r>
            <a:endParaRPr lang="en-IN" sz="3200" dirty="0">
              <a:solidFill>
                <a:srgbClr val="FF0000"/>
              </a:solidFill>
            </a:endParaRPr>
          </a:p>
        </p:txBody>
      </p:sp>
      <p:sp>
        <p:nvSpPr>
          <p:cNvPr id="3" name="Content Placeholder 2">
            <a:extLst>
              <a:ext uri="{FF2B5EF4-FFF2-40B4-BE49-F238E27FC236}">
                <a16:creationId xmlns:a16="http://schemas.microsoft.com/office/drawing/2014/main" id="{666D0C8C-4763-EDCA-4E27-21C6BAE31651}"/>
              </a:ext>
            </a:extLst>
          </p:cNvPr>
          <p:cNvSpPr>
            <a:spLocks noGrp="1"/>
          </p:cNvSpPr>
          <p:nvPr>
            <p:ph idx="1"/>
          </p:nvPr>
        </p:nvSpPr>
        <p:spPr>
          <a:xfrm>
            <a:off x="119743" y="681037"/>
            <a:ext cx="11887199" cy="6078992"/>
          </a:xfrm>
        </p:spPr>
        <p:txBody>
          <a:bodyPr>
            <a:normAutofit/>
          </a:bodyPr>
          <a:lstStyle/>
          <a:p>
            <a:r>
              <a:rPr lang="en-US" sz="2000" dirty="0"/>
              <a:t>In ex2, if deptno is 10 then </a:t>
            </a:r>
            <a:r>
              <a:rPr lang="en-US" sz="2000" dirty="0">
                <a:highlight>
                  <a:srgbClr val="FFFF00"/>
                </a:highlight>
              </a:rPr>
              <a:t>add column called derived </a:t>
            </a:r>
            <a:r>
              <a:rPr lang="en-US" sz="2000" dirty="0"/>
              <a:t>with Not Bad like wise</a:t>
            </a:r>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US" sz="2000" dirty="0"/>
          </a:p>
          <a:p>
            <a:endParaRPr lang="en-IN" sz="2000" dirty="0"/>
          </a:p>
        </p:txBody>
      </p:sp>
      <p:pic>
        <p:nvPicPr>
          <p:cNvPr id="5" name="Picture 4">
            <a:extLst>
              <a:ext uri="{FF2B5EF4-FFF2-40B4-BE49-F238E27FC236}">
                <a16:creationId xmlns:a16="http://schemas.microsoft.com/office/drawing/2014/main" id="{CC62AF35-4B2F-8414-939B-84F652F602FE}"/>
              </a:ext>
            </a:extLst>
          </p:cNvPr>
          <p:cNvPicPr>
            <a:picLocks noChangeAspect="1"/>
          </p:cNvPicPr>
          <p:nvPr/>
        </p:nvPicPr>
        <p:blipFill>
          <a:blip r:embed="rId2"/>
          <a:stretch>
            <a:fillRect/>
          </a:stretch>
        </p:blipFill>
        <p:spPr>
          <a:xfrm>
            <a:off x="6176284" y="3298371"/>
            <a:ext cx="5600017" cy="3362553"/>
          </a:xfrm>
          <a:prstGeom prst="rect">
            <a:avLst/>
          </a:prstGeom>
        </p:spPr>
      </p:pic>
      <p:pic>
        <p:nvPicPr>
          <p:cNvPr id="9" name="Picture 8">
            <a:extLst>
              <a:ext uri="{FF2B5EF4-FFF2-40B4-BE49-F238E27FC236}">
                <a16:creationId xmlns:a16="http://schemas.microsoft.com/office/drawing/2014/main" id="{E089AB23-D2B6-736B-A678-23654D1CD920}"/>
              </a:ext>
            </a:extLst>
          </p:cNvPr>
          <p:cNvPicPr>
            <a:picLocks noChangeAspect="1"/>
          </p:cNvPicPr>
          <p:nvPr/>
        </p:nvPicPr>
        <p:blipFill>
          <a:blip r:embed="rId3"/>
          <a:stretch>
            <a:fillRect/>
          </a:stretch>
        </p:blipFill>
        <p:spPr>
          <a:xfrm>
            <a:off x="159885" y="1370521"/>
            <a:ext cx="5976257" cy="3855699"/>
          </a:xfrm>
          <a:prstGeom prst="rect">
            <a:avLst/>
          </a:prstGeom>
        </p:spPr>
      </p:pic>
      <p:sp>
        <p:nvSpPr>
          <p:cNvPr id="10" name="Rectangle 9">
            <a:extLst>
              <a:ext uri="{FF2B5EF4-FFF2-40B4-BE49-F238E27FC236}">
                <a16:creationId xmlns:a16="http://schemas.microsoft.com/office/drawing/2014/main" id="{353EFEBB-CCFE-D496-E2FA-EEEA2AEEAA9B}"/>
              </a:ext>
            </a:extLst>
          </p:cNvPr>
          <p:cNvSpPr/>
          <p:nvPr/>
        </p:nvSpPr>
        <p:spPr>
          <a:xfrm>
            <a:off x="7195457" y="1370521"/>
            <a:ext cx="4016829" cy="134982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Expression: case(</a:t>
            </a:r>
            <a:r>
              <a:rPr lang="en-US" dirty="0" err="1"/>
              <a:t>Dept_no</a:t>
            </a:r>
            <a:r>
              <a:rPr lang="en-US" dirty="0"/>
              <a:t>==10, 'Not Bad',  case(</a:t>
            </a:r>
            <a:r>
              <a:rPr lang="en-US" dirty="0" err="1"/>
              <a:t>Dept_no</a:t>
            </a:r>
            <a:r>
              <a:rPr lang="en-US" dirty="0"/>
              <a:t>==20, 'Good', 'Well'))</a:t>
            </a:r>
            <a:endParaRPr lang="en-IN" dirty="0"/>
          </a:p>
        </p:txBody>
      </p:sp>
    </p:spTree>
    <p:extLst>
      <p:ext uri="{BB962C8B-B14F-4D97-AF65-F5344CB8AC3E}">
        <p14:creationId xmlns:p14="http://schemas.microsoft.com/office/powerpoint/2010/main" val="114580640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45B679-5917-3FE4-2A13-07848003BA54}"/>
              </a:ext>
            </a:extLst>
          </p:cNvPr>
          <p:cNvSpPr>
            <a:spLocks noGrp="1"/>
          </p:cNvSpPr>
          <p:nvPr>
            <p:ph type="title"/>
          </p:nvPr>
        </p:nvSpPr>
        <p:spPr>
          <a:xfrm>
            <a:off x="838200" y="109991"/>
            <a:ext cx="10515600" cy="571046"/>
          </a:xfrm>
        </p:spPr>
        <p:txBody>
          <a:bodyPr>
            <a:normAutofit/>
          </a:bodyPr>
          <a:lstStyle/>
          <a:p>
            <a:pPr algn="ctr"/>
            <a:r>
              <a:rPr lang="en-US" sz="3200" dirty="0">
                <a:highlight>
                  <a:srgbClr val="FFFF00"/>
                </a:highlight>
              </a:rPr>
              <a:t>::Data Flow – Pivot Transformation::</a:t>
            </a:r>
            <a:endParaRPr lang="en-IN" sz="3200" dirty="0">
              <a:highlight>
                <a:srgbClr val="FFFF00"/>
              </a:highlight>
            </a:endParaRPr>
          </a:p>
        </p:txBody>
      </p:sp>
      <p:sp>
        <p:nvSpPr>
          <p:cNvPr id="3" name="Content Placeholder 2">
            <a:extLst>
              <a:ext uri="{FF2B5EF4-FFF2-40B4-BE49-F238E27FC236}">
                <a16:creationId xmlns:a16="http://schemas.microsoft.com/office/drawing/2014/main" id="{E8F59423-2C73-6BF8-0542-D26300A2D988}"/>
              </a:ext>
            </a:extLst>
          </p:cNvPr>
          <p:cNvSpPr>
            <a:spLocks noGrp="1"/>
          </p:cNvSpPr>
          <p:nvPr>
            <p:ph idx="1"/>
          </p:nvPr>
        </p:nvSpPr>
        <p:spPr>
          <a:xfrm>
            <a:off x="217713" y="681036"/>
            <a:ext cx="11625943" cy="5861277"/>
          </a:xfrm>
        </p:spPr>
        <p:txBody>
          <a:bodyPr/>
          <a:lstStyle/>
          <a:p>
            <a:r>
              <a:rPr lang="en-US" dirty="0"/>
              <a:t>Converting Unique values of rows from a field or data as column is known as “Pivoting Data”. Use the pivot transformation to create</a:t>
            </a:r>
            <a:r>
              <a:rPr lang="en-US" dirty="0">
                <a:solidFill>
                  <a:srgbClr val="FF0000"/>
                </a:solidFill>
              </a:rPr>
              <a:t> multiple columns from the Unique row values of a single column</a:t>
            </a:r>
          </a:p>
          <a:p>
            <a:r>
              <a:rPr lang="en-US" dirty="0"/>
              <a:t>It’s also a kind of aggregation transformation where you will select </a:t>
            </a:r>
            <a:r>
              <a:rPr lang="en-US" dirty="0">
                <a:solidFill>
                  <a:srgbClr val="FF0000"/>
                </a:solidFill>
              </a:rPr>
              <a:t>group by column </a:t>
            </a:r>
            <a:r>
              <a:rPr lang="en-US" dirty="0"/>
              <a:t>and generate pivot data</a:t>
            </a:r>
          </a:p>
          <a:p>
            <a:endParaRPr lang="en-US" dirty="0"/>
          </a:p>
          <a:p>
            <a:pPr marL="0" indent="0">
              <a:buNone/>
            </a:pPr>
            <a:endParaRPr lang="en-IN" dirty="0"/>
          </a:p>
        </p:txBody>
      </p:sp>
      <p:sp>
        <p:nvSpPr>
          <p:cNvPr id="4" name="Rectangle 3">
            <a:extLst>
              <a:ext uri="{FF2B5EF4-FFF2-40B4-BE49-F238E27FC236}">
                <a16:creationId xmlns:a16="http://schemas.microsoft.com/office/drawing/2014/main" id="{3DB6BB2A-E6B3-ABFC-4BEC-30A3D465B144}"/>
              </a:ext>
            </a:extLst>
          </p:cNvPr>
          <p:cNvSpPr/>
          <p:nvPr/>
        </p:nvSpPr>
        <p:spPr>
          <a:xfrm>
            <a:off x="587829" y="3026229"/>
            <a:ext cx="4354285" cy="179614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t>Useful link : </a:t>
            </a:r>
            <a:r>
              <a:rPr lang="en-US" dirty="0">
                <a:hlinkClick r:id="rId2"/>
              </a:rPr>
              <a:t>https://learn.microsoft.com/en-us/azure/data-factory/data-flow-pivot</a:t>
            </a:r>
            <a:endParaRPr lang="en-US" dirty="0"/>
          </a:p>
          <a:p>
            <a:pPr algn="ctr"/>
            <a:r>
              <a:rPr lang="en-IN" dirty="0">
                <a:hlinkClick r:id="rId3"/>
              </a:rPr>
              <a:t>https://sqlskull.com/2020/10/07/azure-data-factory-pivot-transformation-using-data-flow/</a:t>
            </a:r>
            <a:endParaRPr lang="en-US" dirty="0"/>
          </a:p>
          <a:p>
            <a:pPr algn="ctr"/>
            <a:endParaRPr lang="en-IN" dirty="0"/>
          </a:p>
        </p:txBody>
      </p:sp>
      <p:pic>
        <p:nvPicPr>
          <p:cNvPr id="6" name="Picture 5">
            <a:extLst>
              <a:ext uri="{FF2B5EF4-FFF2-40B4-BE49-F238E27FC236}">
                <a16:creationId xmlns:a16="http://schemas.microsoft.com/office/drawing/2014/main" id="{C1F6D8E8-87A7-8C06-F495-3F9AFDCC5CD1}"/>
              </a:ext>
            </a:extLst>
          </p:cNvPr>
          <p:cNvPicPr>
            <a:picLocks noChangeAspect="1"/>
          </p:cNvPicPr>
          <p:nvPr/>
        </p:nvPicPr>
        <p:blipFill>
          <a:blip r:embed="rId4"/>
          <a:stretch>
            <a:fillRect/>
          </a:stretch>
        </p:blipFill>
        <p:spPr>
          <a:xfrm>
            <a:off x="5159829" y="2910568"/>
            <a:ext cx="6683827" cy="3501118"/>
          </a:xfrm>
          <a:prstGeom prst="rect">
            <a:avLst/>
          </a:prstGeom>
        </p:spPr>
      </p:pic>
    </p:spTree>
    <p:extLst>
      <p:ext uri="{BB962C8B-B14F-4D97-AF65-F5344CB8AC3E}">
        <p14:creationId xmlns:p14="http://schemas.microsoft.com/office/powerpoint/2010/main" val="36712309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CFB3D-B99C-3758-B0AE-797C1F7CC87E}"/>
              </a:ext>
            </a:extLst>
          </p:cNvPr>
          <p:cNvSpPr>
            <a:spLocks noGrp="1"/>
          </p:cNvSpPr>
          <p:nvPr>
            <p:ph type="title"/>
          </p:nvPr>
        </p:nvSpPr>
        <p:spPr>
          <a:xfrm>
            <a:off x="838200" y="147411"/>
            <a:ext cx="10515600" cy="315911"/>
          </a:xfrm>
        </p:spPr>
        <p:txBody>
          <a:bodyPr>
            <a:normAutofit fontScale="90000"/>
          </a:bodyPr>
          <a:lstStyle/>
          <a:p>
            <a:pPr algn="ctr"/>
            <a:r>
              <a:rPr lang="en-US" sz="3200" dirty="0">
                <a:solidFill>
                  <a:srgbClr val="FF0000"/>
                </a:solidFill>
              </a:rPr>
              <a:t>Pivot continue::</a:t>
            </a:r>
            <a:endParaRPr lang="en-IN" sz="3200" dirty="0">
              <a:solidFill>
                <a:srgbClr val="FF0000"/>
              </a:solidFill>
            </a:endParaRPr>
          </a:p>
        </p:txBody>
      </p:sp>
      <p:sp>
        <p:nvSpPr>
          <p:cNvPr id="3" name="Content Placeholder 2">
            <a:extLst>
              <a:ext uri="{FF2B5EF4-FFF2-40B4-BE49-F238E27FC236}">
                <a16:creationId xmlns:a16="http://schemas.microsoft.com/office/drawing/2014/main" id="{85219D6C-ED3E-CFF5-1216-3D8B52B504F9}"/>
              </a:ext>
            </a:extLst>
          </p:cNvPr>
          <p:cNvSpPr>
            <a:spLocks noGrp="1"/>
          </p:cNvSpPr>
          <p:nvPr>
            <p:ph idx="1"/>
          </p:nvPr>
        </p:nvSpPr>
        <p:spPr>
          <a:xfrm>
            <a:off x="391886" y="838200"/>
            <a:ext cx="11277600" cy="5791200"/>
          </a:xfrm>
        </p:spPr>
        <p:txBody>
          <a:bodyPr>
            <a:normAutofit/>
          </a:bodyPr>
          <a:lstStyle/>
          <a:p>
            <a:r>
              <a:rPr lang="en-US" sz="2000" dirty="0">
                <a:solidFill>
                  <a:srgbClr val="FF0000"/>
                </a:solidFill>
              </a:rPr>
              <a:t>1.Group By </a:t>
            </a:r>
            <a:r>
              <a:rPr lang="en-US" sz="2000" dirty="0"/>
              <a:t>tells you that </a:t>
            </a:r>
            <a:r>
              <a:rPr lang="en-US" sz="2000" b="0" i="0" dirty="0">
                <a:solidFill>
                  <a:srgbClr val="393939"/>
                </a:solidFill>
                <a:effectLst/>
              </a:rPr>
              <a:t>provide the name of columns to Group By, based on these columns data is aggregated for the columns that you will provide in </a:t>
            </a:r>
            <a:r>
              <a:rPr lang="en-US" sz="2000" b="1" i="0" dirty="0">
                <a:solidFill>
                  <a:srgbClr val="393939"/>
                </a:solidFill>
                <a:effectLst/>
              </a:rPr>
              <a:t>pivoted columns, </a:t>
            </a:r>
            <a:r>
              <a:rPr lang="en-US" sz="2000" b="0" i="0" dirty="0">
                <a:solidFill>
                  <a:srgbClr val="393939"/>
                </a:solidFill>
                <a:effectLst/>
              </a:rPr>
              <a:t>and the output data will group all rows with the same group by values into one row.</a:t>
            </a:r>
          </a:p>
          <a:p>
            <a:r>
              <a:rPr lang="en-US" sz="2000" dirty="0">
                <a:solidFill>
                  <a:srgbClr val="FF0000"/>
                </a:solidFill>
              </a:rPr>
              <a:t>2.Pivot Key </a:t>
            </a:r>
            <a:r>
              <a:rPr lang="en-US" sz="2000" dirty="0">
                <a:solidFill>
                  <a:srgbClr val="393939"/>
                </a:solidFill>
              </a:rPr>
              <a:t>: </a:t>
            </a:r>
            <a:r>
              <a:rPr lang="en-US" sz="2000" b="0" i="0" dirty="0">
                <a:solidFill>
                  <a:srgbClr val="393939"/>
                </a:solidFill>
                <a:effectLst/>
              </a:rPr>
              <a:t>here you will provide the column whose row values get pivoted into new columns </a:t>
            </a:r>
          </a:p>
          <a:p>
            <a:pPr marL="0" indent="0">
              <a:buNone/>
            </a:pPr>
            <a:r>
              <a:rPr lang="en-US" sz="2000" dirty="0">
                <a:solidFill>
                  <a:srgbClr val="393939"/>
                </a:solidFill>
              </a:rPr>
              <a:t>                            like year, Gender, country etc.,</a:t>
            </a:r>
          </a:p>
          <a:p>
            <a:pPr algn="l"/>
            <a:r>
              <a:rPr lang="en-US" sz="2000" dirty="0">
                <a:solidFill>
                  <a:srgbClr val="FF0000"/>
                </a:solidFill>
              </a:rPr>
              <a:t>3.Pivoted columns</a:t>
            </a:r>
            <a:r>
              <a:rPr lang="en-US" sz="2000" dirty="0">
                <a:solidFill>
                  <a:srgbClr val="393939"/>
                </a:solidFill>
              </a:rPr>
              <a:t>: </a:t>
            </a:r>
            <a:r>
              <a:rPr lang="en-US" sz="2000" b="0" i="0" dirty="0">
                <a:solidFill>
                  <a:srgbClr val="393939"/>
                </a:solidFill>
                <a:effectLst/>
              </a:rPr>
              <a:t>For each unique </a:t>
            </a:r>
            <a:r>
              <a:rPr lang="en-US" sz="2000" b="1" i="0" dirty="0">
                <a:solidFill>
                  <a:srgbClr val="393939"/>
                </a:solidFill>
                <a:effectLst/>
              </a:rPr>
              <a:t>pivot key</a:t>
            </a:r>
            <a:r>
              <a:rPr lang="en-US" sz="2000" b="0" i="0" dirty="0">
                <a:solidFill>
                  <a:srgbClr val="393939"/>
                </a:solidFill>
                <a:effectLst/>
              </a:rPr>
              <a:t> value which are converted to columns, generates an aggregated row value for each group.</a:t>
            </a:r>
          </a:p>
          <a:p>
            <a:pPr algn="l"/>
            <a:r>
              <a:rPr lang="en-US" sz="2000" b="0" i="0" dirty="0">
                <a:solidFill>
                  <a:srgbClr val="393939"/>
                </a:solidFill>
                <a:effectLst/>
              </a:rPr>
              <a:t>You can also create multiple columns per pivot key and each pivot column must contain at least one aggregate function.</a:t>
            </a:r>
          </a:p>
          <a:p>
            <a:pPr algn="l"/>
            <a:r>
              <a:rPr lang="en-US" sz="2000" b="1" i="0" dirty="0">
                <a:solidFill>
                  <a:srgbClr val="393939"/>
                </a:solidFill>
                <a:effectLst/>
              </a:rPr>
              <a:t>Column name pattern</a:t>
            </a:r>
            <a:r>
              <a:rPr lang="en-US" sz="2000" b="0" i="0" dirty="0">
                <a:solidFill>
                  <a:srgbClr val="393939"/>
                </a:solidFill>
                <a:effectLst/>
              </a:rPr>
              <a:t> It allows you to format the column name of each pivot column so the outputted column name will be a combination of the pivot key value, column prefix and optional prefix, suffice, middle characters.</a:t>
            </a:r>
          </a:p>
          <a:p>
            <a:pPr algn="l"/>
            <a:r>
              <a:rPr lang="en-US" sz="2000" b="1" i="0" dirty="0">
                <a:solidFill>
                  <a:srgbClr val="393939"/>
                </a:solidFill>
                <a:effectLst/>
              </a:rPr>
              <a:t>Column arrangement</a:t>
            </a:r>
            <a:r>
              <a:rPr lang="en-US" sz="2000" b="0" i="0" dirty="0">
                <a:solidFill>
                  <a:srgbClr val="393939"/>
                </a:solidFill>
                <a:effectLst/>
              </a:rPr>
              <a:t> It allows you to choose how you want the columns to be ordered, If you generate more than one pivot column per pivot key,</a:t>
            </a:r>
          </a:p>
          <a:p>
            <a:pPr algn="l"/>
            <a:r>
              <a:rPr lang="en-US" sz="2000" b="1" i="0" dirty="0">
                <a:solidFill>
                  <a:srgbClr val="393939"/>
                </a:solidFill>
                <a:effectLst/>
              </a:rPr>
              <a:t>Column prefix </a:t>
            </a:r>
            <a:r>
              <a:rPr lang="en-US" sz="2000" b="0" i="0" dirty="0">
                <a:solidFill>
                  <a:srgbClr val="393939"/>
                </a:solidFill>
                <a:effectLst/>
              </a:rPr>
              <a:t>This is an optional if you only have one pivoted column. In case, If you generate more than one pivot column per pivot key, you need to enter a column prefix for each column.</a:t>
            </a:r>
          </a:p>
          <a:p>
            <a:pPr marL="0" indent="0">
              <a:buNone/>
            </a:pPr>
            <a:endParaRPr lang="en-US" sz="2000" dirty="0">
              <a:solidFill>
                <a:srgbClr val="393939"/>
              </a:solidFill>
            </a:endParaRPr>
          </a:p>
        </p:txBody>
      </p:sp>
    </p:spTree>
    <p:extLst>
      <p:ext uri="{BB962C8B-B14F-4D97-AF65-F5344CB8AC3E}">
        <p14:creationId xmlns:p14="http://schemas.microsoft.com/office/powerpoint/2010/main" val="20031096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2D216-7846-CB52-B356-9671A752457B}"/>
              </a:ext>
            </a:extLst>
          </p:cNvPr>
          <p:cNvSpPr>
            <a:spLocks noGrp="1"/>
          </p:cNvSpPr>
          <p:nvPr>
            <p:ph type="title"/>
          </p:nvPr>
        </p:nvSpPr>
        <p:spPr>
          <a:xfrm>
            <a:off x="838200" y="365126"/>
            <a:ext cx="10515600" cy="581932"/>
          </a:xfrm>
        </p:spPr>
        <p:txBody>
          <a:bodyPr>
            <a:normAutofit/>
          </a:bodyPr>
          <a:lstStyle/>
          <a:p>
            <a:r>
              <a:rPr lang="en-US" sz="3200" dirty="0">
                <a:solidFill>
                  <a:srgbClr val="FF0000"/>
                </a:solidFill>
              </a:rPr>
              <a:t>Pivot example:</a:t>
            </a:r>
            <a:endParaRPr lang="en-IN" sz="3200" dirty="0">
              <a:solidFill>
                <a:srgbClr val="FF0000"/>
              </a:solidFill>
            </a:endParaRPr>
          </a:p>
        </p:txBody>
      </p:sp>
      <p:sp>
        <p:nvSpPr>
          <p:cNvPr id="3" name="Content Placeholder 2">
            <a:extLst>
              <a:ext uri="{FF2B5EF4-FFF2-40B4-BE49-F238E27FC236}">
                <a16:creationId xmlns:a16="http://schemas.microsoft.com/office/drawing/2014/main" id="{5C86A5ED-A307-97BE-0065-397AEA1504E5}"/>
              </a:ext>
            </a:extLst>
          </p:cNvPr>
          <p:cNvSpPr>
            <a:spLocks noGrp="1"/>
          </p:cNvSpPr>
          <p:nvPr>
            <p:ph idx="1"/>
          </p:nvPr>
        </p:nvSpPr>
        <p:spPr>
          <a:xfrm>
            <a:off x="152399" y="1045029"/>
            <a:ext cx="11527971" cy="5562600"/>
          </a:xfrm>
        </p:spPr>
        <p:txBody>
          <a:bodyPr>
            <a:normAutofit/>
          </a:bodyPr>
          <a:lstStyle/>
          <a:p>
            <a:r>
              <a:rPr lang="en-US" sz="2000" dirty="0"/>
              <a:t>In this example we will get the report </a:t>
            </a:r>
            <a:r>
              <a:rPr lang="en-US" sz="2000" dirty="0">
                <a:solidFill>
                  <a:srgbClr val="FF0000"/>
                </a:solidFill>
              </a:rPr>
              <a:t>total quantity of item sold per year</a:t>
            </a:r>
          </a:p>
          <a:p>
            <a:r>
              <a:rPr lang="en-US" sz="2000" dirty="0"/>
              <a:t>Here additionally I used derived columns for converting string to date and taking year from converted column</a:t>
            </a:r>
          </a:p>
          <a:p>
            <a:endParaRPr lang="en-US" sz="2000" dirty="0"/>
          </a:p>
          <a:p>
            <a:endParaRPr lang="en-IN" sz="2000" dirty="0"/>
          </a:p>
        </p:txBody>
      </p:sp>
      <p:pic>
        <p:nvPicPr>
          <p:cNvPr id="5" name="Picture 4">
            <a:extLst>
              <a:ext uri="{FF2B5EF4-FFF2-40B4-BE49-F238E27FC236}">
                <a16:creationId xmlns:a16="http://schemas.microsoft.com/office/drawing/2014/main" id="{E0320197-031E-34F6-1006-9776585C1FC6}"/>
              </a:ext>
            </a:extLst>
          </p:cNvPr>
          <p:cNvPicPr>
            <a:picLocks noChangeAspect="1"/>
          </p:cNvPicPr>
          <p:nvPr/>
        </p:nvPicPr>
        <p:blipFill>
          <a:blip r:embed="rId2"/>
          <a:stretch>
            <a:fillRect/>
          </a:stretch>
        </p:blipFill>
        <p:spPr>
          <a:xfrm>
            <a:off x="0" y="3068412"/>
            <a:ext cx="5367338" cy="2450646"/>
          </a:xfrm>
          <a:prstGeom prst="rect">
            <a:avLst/>
          </a:prstGeom>
        </p:spPr>
      </p:pic>
      <p:sp>
        <p:nvSpPr>
          <p:cNvPr id="6" name="Arrow: Right 5">
            <a:extLst>
              <a:ext uri="{FF2B5EF4-FFF2-40B4-BE49-F238E27FC236}">
                <a16:creationId xmlns:a16="http://schemas.microsoft.com/office/drawing/2014/main" id="{D5D70FA5-3610-8EBF-B16D-7C2D7360A110}"/>
              </a:ext>
            </a:extLst>
          </p:cNvPr>
          <p:cNvSpPr/>
          <p:nvPr/>
        </p:nvSpPr>
        <p:spPr>
          <a:xfrm>
            <a:off x="5443538" y="4002769"/>
            <a:ext cx="1741714" cy="5819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5C0C46C0-835B-59E1-337C-6BDF241D8625}"/>
              </a:ext>
            </a:extLst>
          </p:cNvPr>
          <p:cNvPicPr>
            <a:picLocks noChangeAspect="1"/>
          </p:cNvPicPr>
          <p:nvPr/>
        </p:nvPicPr>
        <p:blipFill>
          <a:blip r:embed="rId3"/>
          <a:stretch>
            <a:fillRect/>
          </a:stretch>
        </p:blipFill>
        <p:spPr>
          <a:xfrm>
            <a:off x="7261452" y="2983140"/>
            <a:ext cx="4778150" cy="2535918"/>
          </a:xfrm>
          <a:prstGeom prst="rect">
            <a:avLst/>
          </a:prstGeom>
        </p:spPr>
      </p:pic>
    </p:spTree>
    <p:extLst>
      <p:ext uri="{BB962C8B-B14F-4D97-AF65-F5344CB8AC3E}">
        <p14:creationId xmlns:p14="http://schemas.microsoft.com/office/powerpoint/2010/main" val="3204561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2023</TotalTime>
  <Words>9494</Words>
  <Application>Microsoft Office PowerPoint</Application>
  <PresentationFormat>Widescreen</PresentationFormat>
  <Paragraphs>735</Paragraphs>
  <Slides>109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109</vt:i4>
      </vt:variant>
    </vt:vector>
  </HeadingPairs>
  <TitlesOfParts>
    <vt:vector size="116" baseType="lpstr">
      <vt:lpstr>-apple-system</vt:lpstr>
      <vt:lpstr>Arial</vt:lpstr>
      <vt:lpstr>Calibri</vt:lpstr>
      <vt:lpstr>Calibri Light</vt:lpstr>
      <vt:lpstr>futura-lt-w01-light</vt:lpstr>
      <vt:lpstr>Segoe UI</vt:lpstr>
      <vt:lpstr>Office Theme</vt:lpstr>
      <vt:lpstr>Azure Data Factory</vt:lpstr>
      <vt:lpstr>Context:</vt:lpstr>
      <vt:lpstr>History of ADF:</vt:lpstr>
      <vt:lpstr>  Old Datawarehouse : </vt:lpstr>
      <vt:lpstr>Continue..</vt:lpstr>
      <vt:lpstr>     ::ETL::</vt:lpstr>
      <vt:lpstr>   Data Sources for Extraction</vt:lpstr>
      <vt:lpstr>          :::Data Transformation:::</vt:lpstr>
      <vt:lpstr>                    :::Data Loading Process :::</vt:lpstr>
      <vt:lpstr>Issues with Old DWH:</vt:lpstr>
      <vt:lpstr>:::Modern DWH:::</vt:lpstr>
      <vt:lpstr>Typical Modern or Cloud DWH::</vt:lpstr>
      <vt:lpstr>               ::Azure Cloud DWH or Modern DWH::</vt:lpstr>
      <vt:lpstr>::Getting Started With ADF:: </vt:lpstr>
      <vt:lpstr>                        Author Components:</vt:lpstr>
      <vt:lpstr>::Monitor Component::</vt:lpstr>
      <vt:lpstr>                           ::Manage Section::</vt:lpstr>
      <vt:lpstr>Overall Top-level Components:</vt:lpstr>
      <vt:lpstr>:Important Points:</vt:lpstr>
      <vt:lpstr>Continue…</vt:lpstr>
      <vt:lpstr>    ::ADF Basics::</vt:lpstr>
      <vt:lpstr>   ::Dive into Manage Section::</vt:lpstr>
      <vt:lpstr>Continue…</vt:lpstr>
      <vt:lpstr>              ::Dive into Author Section::</vt:lpstr>
      <vt:lpstr>                           ::Showcasing the Important Activities::</vt:lpstr>
      <vt:lpstr>                       ::Move and Transform ::</vt:lpstr>
      <vt:lpstr>Copy Data Activity continue…</vt:lpstr>
      <vt:lpstr>                                      ::General Activities::</vt:lpstr>
      <vt:lpstr>   ::General :: Set Variable Activity::</vt:lpstr>
      <vt:lpstr>   ::General :: Append Variable Activity::</vt:lpstr>
      <vt:lpstr>Example of Set and Append variable </vt:lpstr>
      <vt:lpstr> ::General Delete Activity::</vt:lpstr>
      <vt:lpstr>                ::General – Execute Pipeline Activity ::</vt:lpstr>
      <vt:lpstr>PowerPoint Presentation</vt:lpstr>
      <vt:lpstr>                                          :: General – Fail Activity ::</vt:lpstr>
      <vt:lpstr>Fail Activity Example::</vt:lpstr>
      <vt:lpstr>                         :: General – Get Metadata Activity ::</vt:lpstr>
      <vt:lpstr>get metadata continue::</vt:lpstr>
      <vt:lpstr>                               :: General – Stored Procedure Activity::</vt:lpstr>
      <vt:lpstr>Store proc example::</vt:lpstr>
      <vt:lpstr>   :: General –Script Activity ::</vt:lpstr>
      <vt:lpstr>                                ::General – Validate Activity::</vt:lpstr>
      <vt:lpstr>Example of validate activity::</vt:lpstr>
      <vt:lpstr>      :: General – Wait Activity ::</vt:lpstr>
      <vt:lpstr> ::General – Web Activity ::</vt:lpstr>
      <vt:lpstr>::Iteration and conditionals::</vt:lpstr>
      <vt:lpstr>  :: Iteration and conditionals- Filter Activity ::</vt:lpstr>
      <vt:lpstr>Filter Activity Example::</vt:lpstr>
      <vt:lpstr>:: Iteration and conditionals- For Each Activity ::</vt:lpstr>
      <vt:lpstr>Continue….</vt:lpstr>
      <vt:lpstr>:: Iteration and conditionals- If Condition Activity ::</vt:lpstr>
      <vt:lpstr>Example for If-condition ::</vt:lpstr>
      <vt:lpstr>:: Iteration and conditionals- Switch Condition Activity ::</vt:lpstr>
      <vt:lpstr>Switch activity Example::</vt:lpstr>
      <vt:lpstr>:: Iteration and conditionals- Until  Activity ::</vt:lpstr>
      <vt:lpstr>Wait vs Until</vt:lpstr>
      <vt:lpstr>Until example::</vt:lpstr>
      <vt:lpstr>Continue…</vt:lpstr>
      <vt:lpstr>                                      ::Data Bricks Activities::</vt:lpstr>
      <vt:lpstr>Continue….</vt:lpstr>
      <vt:lpstr>   :: DataBricks – Jar Activity ::</vt:lpstr>
      <vt:lpstr>:: DataBricks – Python Activity ::</vt:lpstr>
      <vt:lpstr> ::Azure Function::</vt:lpstr>
      <vt:lpstr>:: Triggers in Azure ::</vt:lpstr>
      <vt:lpstr>    ::Scheduled Trigger::</vt:lpstr>
      <vt:lpstr>Schedule trigger continue::::</vt:lpstr>
      <vt:lpstr>::Tumbling window Trigger::</vt:lpstr>
      <vt:lpstr>Tumbling window trigger continue::::</vt:lpstr>
      <vt:lpstr>::Event Based Trigger::</vt:lpstr>
      <vt:lpstr>Continue….</vt:lpstr>
      <vt:lpstr>           :: Data Flows ::</vt:lpstr>
      <vt:lpstr>Continue…</vt:lpstr>
      <vt:lpstr>Continue…</vt:lpstr>
      <vt:lpstr>Important points in Data Flows </vt:lpstr>
      <vt:lpstr>::Different Data Flows Transformations::</vt:lpstr>
      <vt:lpstr>::Data Flow Transformation – source::</vt:lpstr>
      <vt:lpstr>Source transformation continue…</vt:lpstr>
      <vt:lpstr>:: Data Flows –Sink Transformation ::</vt:lpstr>
      <vt:lpstr>                :: Data Flow – Conditional Split Transformation ::</vt:lpstr>
      <vt:lpstr>Continue..</vt:lpstr>
      <vt:lpstr>              :: Data Flow – Exists Transformation ::</vt:lpstr>
      <vt:lpstr>::Continue… exists transformation::</vt:lpstr>
      <vt:lpstr>:: Data Flows union Transformation ::</vt:lpstr>
      <vt:lpstr>Continue…</vt:lpstr>
      <vt:lpstr>:: Data Flow Join Transformation ::</vt:lpstr>
      <vt:lpstr>::Data Flow - Aggregate Transform ::</vt:lpstr>
      <vt:lpstr>Aggregate Example::</vt:lpstr>
      <vt:lpstr>::Data Flow – Surrogate Key ::</vt:lpstr>
      <vt:lpstr>:: Data Flow – Look Up Transformation::</vt:lpstr>
      <vt:lpstr>::Data Flow – Filter Activity::</vt:lpstr>
      <vt:lpstr>Lookup &amp; Filter Example::</vt:lpstr>
      <vt:lpstr>Lookup &amp; Filter Example::</vt:lpstr>
      <vt:lpstr>Continue..</vt:lpstr>
      <vt:lpstr>::Data Flows – Select Transformation ::</vt:lpstr>
      <vt:lpstr>::Data Flow – Derived Column ::</vt:lpstr>
      <vt:lpstr>Derived-column ex2:</vt:lpstr>
      <vt:lpstr>::Data Flow – Pivot Transformation::</vt:lpstr>
      <vt:lpstr>Pivot continue::</vt:lpstr>
      <vt:lpstr>Pivot example:</vt:lpstr>
      <vt:lpstr>Pivot example continue::</vt:lpstr>
      <vt:lpstr>Continue..</vt:lpstr>
      <vt:lpstr>::Data Flow – unpivot ::</vt:lpstr>
      <vt:lpstr>Unpivot example:</vt:lpstr>
      <vt:lpstr>::Data Flows – Rank Transformation::</vt:lpstr>
      <vt:lpstr>::Data Flows – Window Function ::</vt:lpstr>
      <vt:lpstr>::Data Flows – Flatten Transformation ::</vt:lpstr>
      <vt:lpstr>Flatten example continue::</vt:lpstr>
      <vt:lpstr>::Data Flow – Alter Row::</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 Factory</dc:title>
  <dc:creator>Lokeswar Reddy Valluru</dc:creator>
  <cp:lastModifiedBy>Lokeswar Reddy Valluru</cp:lastModifiedBy>
  <cp:revision>1</cp:revision>
  <dcterms:created xsi:type="dcterms:W3CDTF">2024-01-31T14:02:00Z</dcterms:created>
  <dcterms:modified xsi:type="dcterms:W3CDTF">2024-03-07T07:19:19Z</dcterms:modified>
</cp:coreProperties>
</file>